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0C589-4F5C-4A09-A4E3-7EB3BBD6170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A042C9D3-ECC9-45A3-B8FB-D933DB92CF1A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هدف دزیمتری فردی تعیین و کنترل پرتوگیری شغلی افراد به منظور رعایت اصل حد دوز است</a:t>
          </a:r>
          <a:r>
            <a:rPr lang="fa-IR" sz="20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. </a:t>
          </a:r>
        </a:p>
        <a:p>
          <a:pPr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dirty="0"/>
        </a:p>
      </dgm:t>
    </dgm:pt>
    <dgm:pt modelId="{0E5B0497-25C8-4B1D-B214-ECD8B70CB787}" type="parTrans" cxnId="{0EEAEF3C-C518-4AE1-BD68-D241F6ED049A}">
      <dgm:prSet/>
      <dgm:spPr/>
      <dgm:t>
        <a:bodyPr/>
        <a:lstStyle/>
        <a:p>
          <a:pPr algn="r" rtl="1"/>
          <a:endParaRPr lang="fa-IR"/>
        </a:p>
      </dgm:t>
    </dgm:pt>
    <dgm:pt modelId="{86408DDC-41D7-4FB4-8D55-9B48013193ED}" type="sibTrans" cxnId="{0EEAEF3C-C518-4AE1-BD68-D241F6ED049A}">
      <dgm:prSet/>
      <dgm:spPr/>
      <dgm:t>
        <a:bodyPr/>
        <a:lstStyle/>
        <a:p>
          <a:pPr algn="r" rtl="1"/>
          <a:endParaRPr lang="fa-IR"/>
        </a:p>
      </dgm:t>
    </dgm:pt>
    <dgm:pt modelId="{6A243120-9288-442C-BF74-FC6CCA311FAB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انجام منظم دزیمتری فردی منجر به دستیابی به اهداف دیگری همچون کنترل شرایط ایمنی محیط کار نیز می شود.</a:t>
          </a:r>
        </a:p>
        <a:p>
          <a:pPr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dirty="0"/>
        </a:p>
      </dgm:t>
    </dgm:pt>
    <dgm:pt modelId="{AAB91C18-12D0-4881-B85D-CD89C5079FF0}" type="parTrans" cxnId="{BF3B248D-86E4-433D-B773-D3F3F3EFEE53}">
      <dgm:prSet/>
      <dgm:spPr/>
      <dgm:t>
        <a:bodyPr/>
        <a:lstStyle/>
        <a:p>
          <a:pPr algn="r" rtl="1"/>
          <a:endParaRPr lang="fa-IR"/>
        </a:p>
      </dgm:t>
    </dgm:pt>
    <dgm:pt modelId="{A28137F2-441E-4D0A-B322-4D2A3AE857CE}" type="sibTrans" cxnId="{BF3B248D-86E4-433D-B773-D3F3F3EFEE53}">
      <dgm:prSet/>
      <dgm:spPr/>
      <dgm:t>
        <a:bodyPr/>
        <a:lstStyle/>
        <a:p>
          <a:pPr algn="r" rtl="1"/>
          <a:endParaRPr lang="fa-IR"/>
        </a:p>
      </dgm:t>
    </dgm:pt>
    <dgm:pt modelId="{A434040F-C7A4-4D0C-8513-3AFD7A4EF4F4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just" rtl="1"/>
          <a:r>
            <a:rPr lang="fa-IR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در صورتی که مونیتورینگ روزانه ضروری باشد و یا در محیط های ناشناخته با خطرات پیش بینی شده مواجه باشیم می توان از دزیمتری های قرائت مستقیم به عنوان دزیمتر تکمیلی استفاده کرد.</a:t>
          </a:r>
          <a:endParaRPr lang="fa-IR" sz="2000" b="1" dirty="0">
            <a:solidFill>
              <a:schemeClr val="bg2"/>
            </a:solidFill>
          </a:endParaRPr>
        </a:p>
      </dgm:t>
    </dgm:pt>
    <dgm:pt modelId="{EB6558F4-569C-4078-A2AC-427CB8CDE4D9}" type="parTrans" cxnId="{D760EF4F-BFF0-43EB-989F-9F64B20DEE5C}">
      <dgm:prSet/>
      <dgm:spPr/>
      <dgm:t>
        <a:bodyPr/>
        <a:lstStyle/>
        <a:p>
          <a:pPr algn="r" rtl="1"/>
          <a:endParaRPr lang="fa-IR"/>
        </a:p>
      </dgm:t>
    </dgm:pt>
    <dgm:pt modelId="{A37EBCF9-6D92-40B9-A66D-C3C5D932E657}" type="sibTrans" cxnId="{D760EF4F-BFF0-43EB-989F-9F64B20DEE5C}">
      <dgm:prSet/>
      <dgm:spPr/>
      <dgm:t>
        <a:bodyPr/>
        <a:lstStyle/>
        <a:p>
          <a:pPr algn="r" rtl="1"/>
          <a:endParaRPr lang="fa-IR"/>
        </a:p>
      </dgm:t>
    </dgm:pt>
    <dgm:pt modelId="{41527BDB-A551-47B6-8CF2-D34981387F31}" type="pres">
      <dgm:prSet presAssocID="{1030C589-4F5C-4A09-A4E3-7EB3BBD61706}" presName="linear" presStyleCnt="0">
        <dgm:presLayoutVars>
          <dgm:dir/>
          <dgm:animLvl val="lvl"/>
          <dgm:resizeHandles val="exact"/>
        </dgm:presLayoutVars>
      </dgm:prSet>
      <dgm:spPr/>
    </dgm:pt>
    <dgm:pt modelId="{42F29629-E366-4116-8765-ADD68D3B0F2D}" type="pres">
      <dgm:prSet presAssocID="{A042C9D3-ECC9-45A3-B8FB-D933DB92CF1A}" presName="parentLin" presStyleCnt="0"/>
      <dgm:spPr/>
    </dgm:pt>
    <dgm:pt modelId="{01967BD2-FCB2-414C-B5CD-69974DC645DD}" type="pres">
      <dgm:prSet presAssocID="{A042C9D3-ECC9-45A3-B8FB-D933DB92CF1A}" presName="parentLeftMargin" presStyleLbl="node1" presStyleIdx="0" presStyleCnt="3"/>
      <dgm:spPr/>
    </dgm:pt>
    <dgm:pt modelId="{FD260E14-0916-4ECE-9A3B-C1F81D7ADC9A}" type="pres">
      <dgm:prSet presAssocID="{A042C9D3-ECC9-45A3-B8FB-D933DB92CF1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B609629-6A9E-41CA-8F73-48266EC09A23}" type="pres">
      <dgm:prSet presAssocID="{A042C9D3-ECC9-45A3-B8FB-D933DB92CF1A}" presName="negativeSpace" presStyleCnt="0"/>
      <dgm:spPr/>
    </dgm:pt>
    <dgm:pt modelId="{051D02AF-1A74-428A-B3DD-8A7312B9F0E4}" type="pres">
      <dgm:prSet presAssocID="{A042C9D3-ECC9-45A3-B8FB-D933DB92CF1A}" presName="childText" presStyleLbl="conFgAcc1" presStyleIdx="0" presStyleCnt="3">
        <dgm:presLayoutVars>
          <dgm:bulletEnabled val="1"/>
        </dgm:presLayoutVars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  <dgm:pt modelId="{62AE8FD9-2CF1-4207-9889-D7ED33B2489D}" type="pres">
      <dgm:prSet presAssocID="{86408DDC-41D7-4FB4-8D55-9B48013193ED}" presName="spaceBetweenRectangles" presStyleCnt="0"/>
      <dgm:spPr/>
    </dgm:pt>
    <dgm:pt modelId="{FF73FB8E-E129-444B-B622-FE510FB2B0E3}" type="pres">
      <dgm:prSet presAssocID="{6A243120-9288-442C-BF74-FC6CCA311FAB}" presName="parentLin" presStyleCnt="0"/>
      <dgm:spPr/>
    </dgm:pt>
    <dgm:pt modelId="{29036AD8-F855-42E1-A0A7-8B5D738945CD}" type="pres">
      <dgm:prSet presAssocID="{6A243120-9288-442C-BF74-FC6CCA311FAB}" presName="parentLeftMargin" presStyleLbl="node1" presStyleIdx="0" presStyleCnt="3"/>
      <dgm:spPr/>
    </dgm:pt>
    <dgm:pt modelId="{E7B5B901-3985-45C3-824D-B95144838217}" type="pres">
      <dgm:prSet presAssocID="{6A243120-9288-442C-BF74-FC6CCA311FA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E80FC8E-1034-47E2-A1AC-B8A12EE80B32}" type="pres">
      <dgm:prSet presAssocID="{6A243120-9288-442C-BF74-FC6CCA311FAB}" presName="negativeSpace" presStyleCnt="0"/>
      <dgm:spPr/>
    </dgm:pt>
    <dgm:pt modelId="{B42EFD28-64EB-4CCB-99F4-C3DB3DA4285B}" type="pres">
      <dgm:prSet presAssocID="{6A243120-9288-442C-BF74-FC6CCA311FAB}" presName="childText" presStyleLbl="conFgAcc1" presStyleIdx="1" presStyleCnt="3">
        <dgm:presLayoutVars>
          <dgm:bulletEnabled val="1"/>
        </dgm:presLayoutVars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/>
      </dgm:spPr>
    </dgm:pt>
    <dgm:pt modelId="{0166CCA6-6933-4146-B468-B949D6CC83B7}" type="pres">
      <dgm:prSet presAssocID="{A28137F2-441E-4D0A-B322-4D2A3AE857CE}" presName="spaceBetweenRectangles" presStyleCnt="0"/>
      <dgm:spPr/>
    </dgm:pt>
    <dgm:pt modelId="{D2C8D441-7B93-4A0F-AA46-EED0F77ECF90}" type="pres">
      <dgm:prSet presAssocID="{A434040F-C7A4-4D0C-8513-3AFD7A4EF4F4}" presName="parentLin" presStyleCnt="0"/>
      <dgm:spPr/>
    </dgm:pt>
    <dgm:pt modelId="{229959DB-863D-4304-819F-F795A8F1AB10}" type="pres">
      <dgm:prSet presAssocID="{A434040F-C7A4-4D0C-8513-3AFD7A4EF4F4}" presName="parentLeftMargin" presStyleLbl="node1" presStyleIdx="1" presStyleCnt="3"/>
      <dgm:spPr/>
    </dgm:pt>
    <dgm:pt modelId="{CE31D076-FCF5-475A-BB3D-A90AA1282209}" type="pres">
      <dgm:prSet presAssocID="{A434040F-C7A4-4D0C-8513-3AFD7A4EF4F4}" presName="parentText" presStyleLbl="node1" presStyleIdx="2" presStyleCnt="3" custScaleY="118336">
        <dgm:presLayoutVars>
          <dgm:chMax val="0"/>
          <dgm:bulletEnabled val="1"/>
        </dgm:presLayoutVars>
      </dgm:prSet>
      <dgm:spPr/>
    </dgm:pt>
    <dgm:pt modelId="{D25A37FA-3C23-48D9-9662-18904ECA811E}" type="pres">
      <dgm:prSet presAssocID="{A434040F-C7A4-4D0C-8513-3AFD7A4EF4F4}" presName="negativeSpace" presStyleCnt="0"/>
      <dgm:spPr/>
    </dgm:pt>
    <dgm:pt modelId="{7F5E18AA-E249-4ED0-81B8-D42EF9B8595C}" type="pres">
      <dgm:prSet presAssocID="{A434040F-C7A4-4D0C-8513-3AFD7A4EF4F4}" presName="childText" presStyleLbl="conFgAcc1" presStyleIdx="2" presStyleCnt="3" custLinFactNeighborY="-7113">
        <dgm:presLayoutVars>
          <dgm:bulletEnabled val="1"/>
        </dgm:presLayoutVars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</dgm:ptLst>
  <dgm:cxnLst>
    <dgm:cxn modelId="{1EEDA888-C5F9-4C66-9DA4-D8403BD3EE7E}" type="presOf" srcId="{6A243120-9288-442C-BF74-FC6CCA311FAB}" destId="{E7B5B901-3985-45C3-824D-B95144838217}" srcOrd="1" destOrd="0" presId="urn:microsoft.com/office/officeart/2005/8/layout/list1"/>
    <dgm:cxn modelId="{D41CFD38-95E8-47EF-891C-AC305226B9E8}" type="presOf" srcId="{A434040F-C7A4-4D0C-8513-3AFD7A4EF4F4}" destId="{CE31D076-FCF5-475A-BB3D-A90AA1282209}" srcOrd="1" destOrd="0" presId="urn:microsoft.com/office/officeart/2005/8/layout/list1"/>
    <dgm:cxn modelId="{524192F8-20EA-41A0-863A-60CC840059D1}" type="presOf" srcId="{1030C589-4F5C-4A09-A4E3-7EB3BBD61706}" destId="{41527BDB-A551-47B6-8CF2-D34981387F31}" srcOrd="0" destOrd="0" presId="urn:microsoft.com/office/officeart/2005/8/layout/list1"/>
    <dgm:cxn modelId="{73388537-13B7-4FBB-B277-4C96F2637E07}" type="presOf" srcId="{A042C9D3-ECC9-45A3-B8FB-D933DB92CF1A}" destId="{01967BD2-FCB2-414C-B5CD-69974DC645DD}" srcOrd="0" destOrd="0" presId="urn:microsoft.com/office/officeart/2005/8/layout/list1"/>
    <dgm:cxn modelId="{D760EF4F-BFF0-43EB-989F-9F64B20DEE5C}" srcId="{1030C589-4F5C-4A09-A4E3-7EB3BBD61706}" destId="{A434040F-C7A4-4D0C-8513-3AFD7A4EF4F4}" srcOrd="2" destOrd="0" parTransId="{EB6558F4-569C-4078-A2AC-427CB8CDE4D9}" sibTransId="{A37EBCF9-6D92-40B9-A66D-C3C5D932E657}"/>
    <dgm:cxn modelId="{BF3B248D-86E4-433D-B773-D3F3F3EFEE53}" srcId="{1030C589-4F5C-4A09-A4E3-7EB3BBD61706}" destId="{6A243120-9288-442C-BF74-FC6CCA311FAB}" srcOrd="1" destOrd="0" parTransId="{AAB91C18-12D0-4881-B85D-CD89C5079FF0}" sibTransId="{A28137F2-441E-4D0A-B322-4D2A3AE857CE}"/>
    <dgm:cxn modelId="{0F347072-57BF-4C1F-8DFB-C9F3A73E1263}" type="presOf" srcId="{6A243120-9288-442C-BF74-FC6CCA311FAB}" destId="{29036AD8-F855-42E1-A0A7-8B5D738945CD}" srcOrd="0" destOrd="0" presId="urn:microsoft.com/office/officeart/2005/8/layout/list1"/>
    <dgm:cxn modelId="{EE9B68E2-CA3F-4605-B93E-DA0090114E58}" type="presOf" srcId="{A434040F-C7A4-4D0C-8513-3AFD7A4EF4F4}" destId="{229959DB-863D-4304-819F-F795A8F1AB10}" srcOrd="0" destOrd="0" presId="urn:microsoft.com/office/officeart/2005/8/layout/list1"/>
    <dgm:cxn modelId="{0EEAEF3C-C518-4AE1-BD68-D241F6ED049A}" srcId="{1030C589-4F5C-4A09-A4E3-7EB3BBD61706}" destId="{A042C9D3-ECC9-45A3-B8FB-D933DB92CF1A}" srcOrd="0" destOrd="0" parTransId="{0E5B0497-25C8-4B1D-B214-ECD8B70CB787}" sibTransId="{86408DDC-41D7-4FB4-8D55-9B48013193ED}"/>
    <dgm:cxn modelId="{6B407994-208F-4344-970E-A4F53CACC87C}" type="presOf" srcId="{A042C9D3-ECC9-45A3-B8FB-D933DB92CF1A}" destId="{FD260E14-0916-4ECE-9A3B-C1F81D7ADC9A}" srcOrd="1" destOrd="0" presId="urn:microsoft.com/office/officeart/2005/8/layout/list1"/>
    <dgm:cxn modelId="{E94CB72D-EF56-4683-9CB4-8D6E98015151}" type="presParOf" srcId="{41527BDB-A551-47B6-8CF2-D34981387F31}" destId="{42F29629-E366-4116-8765-ADD68D3B0F2D}" srcOrd="0" destOrd="0" presId="urn:microsoft.com/office/officeart/2005/8/layout/list1"/>
    <dgm:cxn modelId="{E7573882-AE29-49CA-B5AB-DE9571F433DD}" type="presParOf" srcId="{42F29629-E366-4116-8765-ADD68D3B0F2D}" destId="{01967BD2-FCB2-414C-B5CD-69974DC645DD}" srcOrd="0" destOrd="0" presId="urn:microsoft.com/office/officeart/2005/8/layout/list1"/>
    <dgm:cxn modelId="{7A350526-974C-4422-A073-48686C9DDBB1}" type="presParOf" srcId="{42F29629-E366-4116-8765-ADD68D3B0F2D}" destId="{FD260E14-0916-4ECE-9A3B-C1F81D7ADC9A}" srcOrd="1" destOrd="0" presId="urn:microsoft.com/office/officeart/2005/8/layout/list1"/>
    <dgm:cxn modelId="{E600F0A0-3C49-48D9-9874-36A0B7EEDA52}" type="presParOf" srcId="{41527BDB-A551-47B6-8CF2-D34981387F31}" destId="{BB609629-6A9E-41CA-8F73-48266EC09A23}" srcOrd="1" destOrd="0" presId="urn:microsoft.com/office/officeart/2005/8/layout/list1"/>
    <dgm:cxn modelId="{BAE2137B-DA69-4ECE-B4C6-DA16B6AEEDC4}" type="presParOf" srcId="{41527BDB-A551-47B6-8CF2-D34981387F31}" destId="{051D02AF-1A74-428A-B3DD-8A7312B9F0E4}" srcOrd="2" destOrd="0" presId="urn:microsoft.com/office/officeart/2005/8/layout/list1"/>
    <dgm:cxn modelId="{F7287D81-DD30-4C9F-846B-96842C130FCF}" type="presParOf" srcId="{41527BDB-A551-47B6-8CF2-D34981387F31}" destId="{62AE8FD9-2CF1-4207-9889-D7ED33B2489D}" srcOrd="3" destOrd="0" presId="urn:microsoft.com/office/officeart/2005/8/layout/list1"/>
    <dgm:cxn modelId="{DE84EC38-8497-4186-9038-EE8F3CB45966}" type="presParOf" srcId="{41527BDB-A551-47B6-8CF2-D34981387F31}" destId="{FF73FB8E-E129-444B-B622-FE510FB2B0E3}" srcOrd="4" destOrd="0" presId="urn:microsoft.com/office/officeart/2005/8/layout/list1"/>
    <dgm:cxn modelId="{A22E242E-BE4C-43DE-B51E-2248AE569626}" type="presParOf" srcId="{FF73FB8E-E129-444B-B622-FE510FB2B0E3}" destId="{29036AD8-F855-42E1-A0A7-8B5D738945CD}" srcOrd="0" destOrd="0" presId="urn:microsoft.com/office/officeart/2005/8/layout/list1"/>
    <dgm:cxn modelId="{00CFB2EC-1E4F-4ED6-835D-B6B01BFE9840}" type="presParOf" srcId="{FF73FB8E-E129-444B-B622-FE510FB2B0E3}" destId="{E7B5B901-3985-45C3-824D-B95144838217}" srcOrd="1" destOrd="0" presId="urn:microsoft.com/office/officeart/2005/8/layout/list1"/>
    <dgm:cxn modelId="{685A6746-1700-404F-8798-A2B3C1217D4A}" type="presParOf" srcId="{41527BDB-A551-47B6-8CF2-D34981387F31}" destId="{2E80FC8E-1034-47E2-A1AC-B8A12EE80B32}" srcOrd="5" destOrd="0" presId="urn:microsoft.com/office/officeart/2005/8/layout/list1"/>
    <dgm:cxn modelId="{10BF828C-CD57-4663-8049-FFA068CCF305}" type="presParOf" srcId="{41527BDB-A551-47B6-8CF2-D34981387F31}" destId="{B42EFD28-64EB-4CCB-99F4-C3DB3DA4285B}" srcOrd="6" destOrd="0" presId="urn:microsoft.com/office/officeart/2005/8/layout/list1"/>
    <dgm:cxn modelId="{4B167061-4E60-4FB3-B7A5-1B542DCDA040}" type="presParOf" srcId="{41527BDB-A551-47B6-8CF2-D34981387F31}" destId="{0166CCA6-6933-4146-B468-B949D6CC83B7}" srcOrd="7" destOrd="0" presId="urn:microsoft.com/office/officeart/2005/8/layout/list1"/>
    <dgm:cxn modelId="{1873635A-9B7C-4167-A685-D86801D36C61}" type="presParOf" srcId="{41527BDB-A551-47B6-8CF2-D34981387F31}" destId="{D2C8D441-7B93-4A0F-AA46-EED0F77ECF90}" srcOrd="8" destOrd="0" presId="urn:microsoft.com/office/officeart/2005/8/layout/list1"/>
    <dgm:cxn modelId="{04835D4C-A283-4C83-A60A-0A4713CE2810}" type="presParOf" srcId="{D2C8D441-7B93-4A0F-AA46-EED0F77ECF90}" destId="{229959DB-863D-4304-819F-F795A8F1AB10}" srcOrd="0" destOrd="0" presId="urn:microsoft.com/office/officeart/2005/8/layout/list1"/>
    <dgm:cxn modelId="{2304B007-56FD-4725-8D14-C841A25FBA03}" type="presParOf" srcId="{D2C8D441-7B93-4A0F-AA46-EED0F77ECF90}" destId="{CE31D076-FCF5-475A-BB3D-A90AA1282209}" srcOrd="1" destOrd="0" presId="urn:microsoft.com/office/officeart/2005/8/layout/list1"/>
    <dgm:cxn modelId="{CA708AD3-87C1-4F10-97C2-20309DEB81B4}" type="presParOf" srcId="{41527BDB-A551-47B6-8CF2-D34981387F31}" destId="{D25A37FA-3C23-48D9-9662-18904ECA811E}" srcOrd="9" destOrd="0" presId="urn:microsoft.com/office/officeart/2005/8/layout/list1"/>
    <dgm:cxn modelId="{F4A0CABD-9107-4C33-854A-98064E83D952}" type="presParOf" srcId="{41527BDB-A551-47B6-8CF2-D34981387F31}" destId="{7F5E18AA-E249-4ED0-81B8-D42EF9B8595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2A20AE-18F3-4E64-B587-31A63E48F8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35EF638F-9D4E-42C2-9DAC-CF28C818BEEA}">
      <dgm:prSet phldrT="[Text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sz="20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- اندازه گیری دقیق دوز پرتوهای یون ساز با انرژی های </a:t>
          </a:r>
          <a:r>
            <a:rPr lang="en-US" sz="2000" dirty="0" err="1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KeV</a:t>
          </a:r>
          <a:r>
            <a:rPr lang="en-US" sz="20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fa-IR" sz="20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و </a:t>
          </a:r>
          <a:r>
            <a:rPr lang="en-US" sz="2000" dirty="0" err="1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MeV</a:t>
          </a:r>
          <a:r>
            <a:rPr lang="en-US" sz="20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fa-IR" sz="20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و مستقل از زاویه تابش</a:t>
          </a:r>
          <a:endParaRPr lang="fa-IR" sz="20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F80C1CA-124B-40F7-A6C3-FE1F3FF29D8B}" type="parTrans" cxnId="{DDA96D35-C395-48C8-AE40-8F6EAF15D4F6}">
      <dgm:prSet/>
      <dgm:spPr/>
      <dgm:t>
        <a:bodyPr/>
        <a:lstStyle/>
        <a:p>
          <a:pPr rtl="1"/>
          <a:endParaRPr lang="fa-IR"/>
        </a:p>
      </dgm:t>
    </dgm:pt>
    <dgm:pt modelId="{962C0B5F-B5AF-49E7-BA37-F876646B42E8}" type="sibTrans" cxnId="{DDA96D35-C395-48C8-AE40-8F6EAF15D4F6}">
      <dgm:prSet/>
      <dgm:spPr/>
      <dgm:t>
        <a:bodyPr/>
        <a:lstStyle/>
        <a:p>
          <a:pPr rtl="1"/>
          <a:endParaRPr lang="fa-IR"/>
        </a:p>
      </dgm:t>
    </dgm:pt>
    <dgm:pt modelId="{394F4FD4-F787-4D3A-AC86-D3A70880530C}">
      <dgm:prSet phldrT="[Text]" custT="1"/>
      <dgm:spPr/>
      <dgm:t>
        <a:bodyPr/>
        <a:lstStyle/>
        <a:p>
          <a:pPr rtl="1"/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قابلیت تشخیص انواع پرتوهای یون ساز</a:t>
          </a:r>
          <a:endParaRPr lang="fa-IR" sz="2000" b="1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E667F80-A189-4CDA-A1F7-EB969996457F}" type="parTrans" cxnId="{F5463EED-F70E-48A8-AF82-56030E4701B8}">
      <dgm:prSet/>
      <dgm:spPr/>
      <dgm:t>
        <a:bodyPr/>
        <a:lstStyle/>
        <a:p>
          <a:pPr rtl="1"/>
          <a:endParaRPr lang="fa-IR"/>
        </a:p>
      </dgm:t>
    </dgm:pt>
    <dgm:pt modelId="{54A33CC1-C061-4250-B28C-1A276284766C}" type="sibTrans" cxnId="{F5463EED-F70E-48A8-AF82-56030E4701B8}">
      <dgm:prSet/>
      <dgm:spPr/>
      <dgm:t>
        <a:bodyPr/>
        <a:lstStyle/>
        <a:p>
          <a:pPr rtl="1"/>
          <a:endParaRPr lang="fa-IR"/>
        </a:p>
      </dgm:t>
    </dgm:pt>
    <dgm:pt modelId="{33D3597D-972F-4C40-9BB7-69F96AA796AB}">
      <dgm:prSet phldrT="[Text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پاسخ سریع</a:t>
          </a:r>
          <a:endParaRPr lang="fa-IR" sz="2000" b="1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B51A1FE-51CF-4A25-97D6-7D3DBA657A2B}" type="parTrans" cxnId="{F1B8ADFC-315D-460B-BA97-321CF79E4BD8}">
      <dgm:prSet/>
      <dgm:spPr/>
      <dgm:t>
        <a:bodyPr/>
        <a:lstStyle/>
        <a:p>
          <a:pPr rtl="1"/>
          <a:endParaRPr lang="fa-IR"/>
        </a:p>
      </dgm:t>
    </dgm:pt>
    <dgm:pt modelId="{87D9CED2-A1DB-4C6D-A95C-65A5FC79230C}" type="sibTrans" cxnId="{F1B8ADFC-315D-460B-BA97-321CF79E4BD8}">
      <dgm:prSet/>
      <dgm:spPr/>
      <dgm:t>
        <a:bodyPr/>
        <a:lstStyle/>
        <a:p>
          <a:pPr rtl="1"/>
          <a:endParaRPr lang="fa-IR"/>
        </a:p>
      </dgm:t>
    </dgm:pt>
    <dgm:pt modelId="{21CF20E5-6EB3-4501-BA8A-2B2E50D60B14}">
      <dgm:prSet phldrT="[Text]"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 - </a:t>
          </a:r>
        </a:p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a-IR" sz="2000" b="1" dirty="0" smtClean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a-IR" sz="2000" b="1" dirty="0" smtClean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کاربری آسان</a:t>
          </a:r>
          <a:b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 </a:t>
          </a:r>
          <a:b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fa-IR" sz="2000" b="1" dirty="0" smtClean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800" dirty="0"/>
        </a:p>
      </dgm:t>
    </dgm:pt>
    <dgm:pt modelId="{764914EF-65B8-48D9-8030-EE8E112D9060}" type="parTrans" cxnId="{4F59B3EF-2613-408F-BAB6-958778402DED}">
      <dgm:prSet/>
      <dgm:spPr/>
      <dgm:t>
        <a:bodyPr/>
        <a:lstStyle/>
        <a:p>
          <a:pPr rtl="1"/>
          <a:endParaRPr lang="fa-IR"/>
        </a:p>
      </dgm:t>
    </dgm:pt>
    <dgm:pt modelId="{78BF9468-3DC2-40C0-81DF-D3EBFDB4861D}" type="sibTrans" cxnId="{4F59B3EF-2613-408F-BAB6-958778402DED}">
      <dgm:prSet/>
      <dgm:spPr/>
      <dgm:t>
        <a:bodyPr/>
        <a:lstStyle/>
        <a:p>
          <a:pPr rtl="1"/>
          <a:endParaRPr lang="fa-IR"/>
        </a:p>
      </dgm:t>
    </dgm:pt>
    <dgm:pt modelId="{8C95E394-CF73-4259-BBEF-E2F14BF07D66}">
      <dgm:prSet phldrT="[Text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دارای ابعاد کوچک</a:t>
          </a:r>
          <a:b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 </a:t>
          </a:r>
          <a:endParaRPr lang="fa-IR" sz="2000" b="1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5FF19B4-C96E-4786-BB54-35385C4543D3}" type="parTrans" cxnId="{0DC675D5-9772-4A18-B69B-7C669F072808}">
      <dgm:prSet/>
      <dgm:spPr/>
      <dgm:t>
        <a:bodyPr/>
        <a:lstStyle/>
        <a:p>
          <a:pPr rtl="1"/>
          <a:endParaRPr lang="fa-IR"/>
        </a:p>
      </dgm:t>
    </dgm:pt>
    <dgm:pt modelId="{B7F3F35A-54C6-4766-8873-702F5DF3DD30}" type="sibTrans" cxnId="{0DC675D5-9772-4A18-B69B-7C669F072808}">
      <dgm:prSet/>
      <dgm:spPr/>
      <dgm:t>
        <a:bodyPr/>
        <a:lstStyle/>
        <a:p>
          <a:pPr rtl="1"/>
          <a:endParaRPr lang="fa-IR"/>
        </a:p>
      </dgm:t>
    </dgm:pt>
    <dgm:pt modelId="{DAED2CB5-1970-47DD-B9D3-0C7210AC1DC3}">
      <dgm:prSet phldrT="[Text]" custT="1"/>
      <dgm:spPr/>
      <dgm:t>
        <a:bodyPr/>
        <a:lstStyle/>
        <a:p>
          <a:pPr rtl="1"/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سبکی</a:t>
          </a:r>
          <a:endParaRPr lang="fa-IR" sz="2000" b="1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C920966-620C-4DE8-A860-0EFCBB491B7E}" type="parTrans" cxnId="{FECFE690-B744-4BD0-AE64-B3C2231323EA}">
      <dgm:prSet/>
      <dgm:spPr/>
      <dgm:t>
        <a:bodyPr/>
        <a:lstStyle/>
        <a:p>
          <a:pPr rtl="1"/>
          <a:endParaRPr lang="fa-IR"/>
        </a:p>
      </dgm:t>
    </dgm:pt>
    <dgm:pt modelId="{3F0EEFDE-EDFF-4E16-B7CD-9B48BB947DE5}" type="sibTrans" cxnId="{FECFE690-B744-4BD0-AE64-B3C2231323EA}">
      <dgm:prSet/>
      <dgm:spPr/>
      <dgm:t>
        <a:bodyPr/>
        <a:lstStyle/>
        <a:p>
          <a:pPr rtl="1"/>
          <a:endParaRPr lang="fa-IR"/>
        </a:p>
      </dgm:t>
    </dgm:pt>
    <dgm:pt modelId="{6BFAF547-11C8-48F5-AF10-7D0256553482}">
      <dgm:prSet phldrT="[Text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sz="20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مستقل از تغییرات شرایط محیط (گرما، رطوبت، فشار و منابع پرتوهای غیر یون ساز) باشد</a:t>
          </a:r>
          <a:endParaRPr lang="fa-IR" sz="20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DAC3B20-F838-454B-A573-E84E282AACCA}" type="parTrans" cxnId="{D23E9AD7-8DEF-4357-8C09-A796BBF5C6BA}">
      <dgm:prSet/>
      <dgm:spPr/>
      <dgm:t>
        <a:bodyPr/>
        <a:lstStyle/>
        <a:p>
          <a:pPr rtl="1"/>
          <a:endParaRPr lang="fa-IR"/>
        </a:p>
      </dgm:t>
    </dgm:pt>
    <dgm:pt modelId="{702BC26F-0E6E-476E-BA82-49E2868A4472}" type="sibTrans" cxnId="{D23E9AD7-8DEF-4357-8C09-A796BBF5C6BA}">
      <dgm:prSet/>
      <dgm:spPr/>
      <dgm:t>
        <a:bodyPr/>
        <a:lstStyle/>
        <a:p>
          <a:pPr rtl="1"/>
          <a:endParaRPr lang="fa-IR"/>
        </a:p>
      </dgm:t>
    </dgm:pt>
    <dgm:pt modelId="{4B95239B-ADF4-42C8-BB08-83318B72B9CC}">
      <dgm:prSet phldrT="[Text]" custT="1"/>
      <dgm:spPr/>
      <dgm:t>
        <a:bodyPr/>
        <a:lstStyle/>
        <a:p>
          <a:pPr rtl="1"/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 دارای دوام و استحکام کافی</a:t>
          </a:r>
          <a:endParaRPr lang="fa-IR" sz="2000" b="1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580F809-AF9B-4BB7-93B2-5886499CF3FD}" type="parTrans" cxnId="{2B918EFF-E89B-489A-8019-2B401CC7A8BF}">
      <dgm:prSet/>
      <dgm:spPr/>
      <dgm:t>
        <a:bodyPr/>
        <a:lstStyle/>
        <a:p>
          <a:pPr rtl="1"/>
          <a:endParaRPr lang="fa-IR"/>
        </a:p>
      </dgm:t>
    </dgm:pt>
    <dgm:pt modelId="{9694BB30-E627-433B-8582-EB96F3FA137E}" type="sibTrans" cxnId="{2B918EFF-E89B-489A-8019-2B401CC7A8BF}">
      <dgm:prSet/>
      <dgm:spPr/>
      <dgm:t>
        <a:bodyPr/>
        <a:lstStyle/>
        <a:p>
          <a:pPr rtl="1"/>
          <a:endParaRPr lang="fa-IR"/>
        </a:p>
      </dgm:t>
    </dgm:pt>
    <dgm:pt modelId="{5099C381-8568-4614-9065-1BF3F7940335}">
      <dgm:prSet phldrT="[Text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کم هزینه</a:t>
          </a:r>
          <a:endParaRPr lang="fa-IR" sz="2000" b="1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CEAF610-2C9A-48CD-AAED-E5081C24AA04}" type="parTrans" cxnId="{CF4DE197-8265-4CDF-96D6-8E0D03CF58CB}">
      <dgm:prSet/>
      <dgm:spPr/>
      <dgm:t>
        <a:bodyPr/>
        <a:lstStyle/>
        <a:p>
          <a:pPr rtl="1"/>
          <a:endParaRPr lang="fa-IR"/>
        </a:p>
      </dgm:t>
    </dgm:pt>
    <dgm:pt modelId="{1D773C3F-506A-4A89-BE0B-82CCDFC6A1F1}" type="sibTrans" cxnId="{CF4DE197-8265-4CDF-96D6-8E0D03CF58CB}">
      <dgm:prSet/>
      <dgm:spPr/>
      <dgm:t>
        <a:bodyPr/>
        <a:lstStyle/>
        <a:p>
          <a:pPr rtl="1"/>
          <a:endParaRPr lang="fa-IR"/>
        </a:p>
      </dgm:t>
    </dgm:pt>
    <dgm:pt modelId="{373875BE-435A-42B4-9328-C5388506DF4D}" type="pres">
      <dgm:prSet presAssocID="{9F2A20AE-18F3-4E64-B587-31A63E48F8B0}" presName="diagram" presStyleCnt="0">
        <dgm:presLayoutVars>
          <dgm:dir/>
          <dgm:resizeHandles val="exact"/>
        </dgm:presLayoutVars>
      </dgm:prSet>
      <dgm:spPr/>
    </dgm:pt>
    <dgm:pt modelId="{4167530A-2C10-4DDD-B501-5AE5FBB94C15}" type="pres">
      <dgm:prSet presAssocID="{35EF638F-9D4E-42C2-9DAC-CF28C818BEEA}" presName="node" presStyleLbl="node1" presStyleIdx="0" presStyleCnt="9">
        <dgm:presLayoutVars>
          <dgm:bulletEnabled val="1"/>
        </dgm:presLayoutVars>
      </dgm:prSet>
      <dgm:spPr/>
    </dgm:pt>
    <dgm:pt modelId="{456FAC71-15AB-4F08-A9B9-E80E563BA9A1}" type="pres">
      <dgm:prSet presAssocID="{962C0B5F-B5AF-49E7-BA37-F876646B42E8}" presName="sibTrans" presStyleCnt="0"/>
      <dgm:spPr/>
    </dgm:pt>
    <dgm:pt modelId="{E28F38D5-D4F1-46FD-A5F4-3395E6486A82}" type="pres">
      <dgm:prSet presAssocID="{394F4FD4-F787-4D3A-AC86-D3A70880530C}" presName="node" presStyleLbl="node1" presStyleIdx="1" presStyleCnt="9">
        <dgm:presLayoutVars>
          <dgm:bulletEnabled val="1"/>
        </dgm:presLayoutVars>
      </dgm:prSet>
      <dgm:spPr/>
    </dgm:pt>
    <dgm:pt modelId="{22D66F8D-D967-4377-91F4-E19955D83278}" type="pres">
      <dgm:prSet presAssocID="{54A33CC1-C061-4250-B28C-1A276284766C}" presName="sibTrans" presStyleCnt="0"/>
      <dgm:spPr/>
    </dgm:pt>
    <dgm:pt modelId="{B2A88ECF-5CD1-4659-8EBE-A32856CA35C9}" type="pres">
      <dgm:prSet presAssocID="{33D3597D-972F-4C40-9BB7-69F96AA796AB}" presName="node" presStyleLbl="node1" presStyleIdx="2" presStyleCnt="9">
        <dgm:presLayoutVars>
          <dgm:bulletEnabled val="1"/>
        </dgm:presLayoutVars>
      </dgm:prSet>
      <dgm:spPr/>
    </dgm:pt>
    <dgm:pt modelId="{2096882F-4615-463E-AE1B-37FA19E02CF5}" type="pres">
      <dgm:prSet presAssocID="{87D9CED2-A1DB-4C6D-A95C-65A5FC79230C}" presName="sibTrans" presStyleCnt="0"/>
      <dgm:spPr/>
    </dgm:pt>
    <dgm:pt modelId="{7674028F-5A24-4D14-A8CE-5AEC227A79AD}" type="pres">
      <dgm:prSet presAssocID="{21CF20E5-6EB3-4501-BA8A-2B2E50D60B14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40AAF48-13F8-46F1-8E9F-E52831D4CA00}" type="pres">
      <dgm:prSet presAssocID="{78BF9468-3DC2-40C0-81DF-D3EBFDB4861D}" presName="sibTrans" presStyleCnt="0"/>
      <dgm:spPr/>
    </dgm:pt>
    <dgm:pt modelId="{FCC60446-A75D-4AE0-B7A4-8ABA2D1FD60C}" type="pres">
      <dgm:prSet presAssocID="{8C95E394-CF73-4259-BBEF-E2F14BF07D6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ADEC24D-17C8-4245-B8C5-B25E5C725B76}" type="pres">
      <dgm:prSet presAssocID="{B7F3F35A-54C6-4766-8873-702F5DF3DD30}" presName="sibTrans" presStyleCnt="0"/>
      <dgm:spPr/>
    </dgm:pt>
    <dgm:pt modelId="{44FD15E7-6F45-4D14-8D52-4C39C34927BA}" type="pres">
      <dgm:prSet presAssocID="{DAED2CB5-1970-47DD-B9D3-0C7210AC1DC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2EF1200-BE18-4CE5-97BD-84C725E2E6C8}" type="pres">
      <dgm:prSet presAssocID="{3F0EEFDE-EDFF-4E16-B7CD-9B48BB947DE5}" presName="sibTrans" presStyleCnt="0"/>
      <dgm:spPr/>
    </dgm:pt>
    <dgm:pt modelId="{1D68BA82-12EC-4221-9868-1A9C6172B1B0}" type="pres">
      <dgm:prSet presAssocID="{6BFAF547-11C8-48F5-AF10-7D0256553482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80E154-CED2-45F5-9797-74C5795AA150}" type="pres">
      <dgm:prSet presAssocID="{702BC26F-0E6E-476E-BA82-49E2868A4472}" presName="sibTrans" presStyleCnt="0"/>
      <dgm:spPr/>
    </dgm:pt>
    <dgm:pt modelId="{FEE5718B-76A1-4FAA-B7E9-95A5720B6945}" type="pres">
      <dgm:prSet presAssocID="{4B95239B-ADF4-42C8-BB08-83318B72B9C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230DFCF-5D16-4D5B-9C75-D2D0D21BC2DF}" type="pres">
      <dgm:prSet presAssocID="{9694BB30-E627-433B-8582-EB96F3FA137E}" presName="sibTrans" presStyleCnt="0"/>
      <dgm:spPr/>
    </dgm:pt>
    <dgm:pt modelId="{92ADC2BD-CF16-41B4-A13F-219C96623C53}" type="pres">
      <dgm:prSet presAssocID="{5099C381-8568-4614-9065-1BF3F7940335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F4DE197-8265-4CDF-96D6-8E0D03CF58CB}" srcId="{9F2A20AE-18F3-4E64-B587-31A63E48F8B0}" destId="{5099C381-8568-4614-9065-1BF3F7940335}" srcOrd="8" destOrd="0" parTransId="{FCEAF610-2C9A-48CD-AAED-E5081C24AA04}" sibTransId="{1D773C3F-506A-4A89-BE0B-82CCDFC6A1F1}"/>
    <dgm:cxn modelId="{F1B8ADFC-315D-460B-BA97-321CF79E4BD8}" srcId="{9F2A20AE-18F3-4E64-B587-31A63E48F8B0}" destId="{33D3597D-972F-4C40-9BB7-69F96AA796AB}" srcOrd="2" destOrd="0" parTransId="{EB51A1FE-51CF-4A25-97D6-7D3DBA657A2B}" sibTransId="{87D9CED2-A1DB-4C6D-A95C-65A5FC79230C}"/>
    <dgm:cxn modelId="{F5463EED-F70E-48A8-AF82-56030E4701B8}" srcId="{9F2A20AE-18F3-4E64-B587-31A63E48F8B0}" destId="{394F4FD4-F787-4D3A-AC86-D3A70880530C}" srcOrd="1" destOrd="0" parTransId="{2E667F80-A189-4CDA-A1F7-EB969996457F}" sibTransId="{54A33CC1-C061-4250-B28C-1A276284766C}"/>
    <dgm:cxn modelId="{2B918EFF-E89B-489A-8019-2B401CC7A8BF}" srcId="{9F2A20AE-18F3-4E64-B587-31A63E48F8B0}" destId="{4B95239B-ADF4-42C8-BB08-83318B72B9CC}" srcOrd="7" destOrd="0" parTransId="{2580F809-AF9B-4BB7-93B2-5886499CF3FD}" sibTransId="{9694BB30-E627-433B-8582-EB96F3FA137E}"/>
    <dgm:cxn modelId="{DDA96D35-C395-48C8-AE40-8F6EAF15D4F6}" srcId="{9F2A20AE-18F3-4E64-B587-31A63E48F8B0}" destId="{35EF638F-9D4E-42C2-9DAC-CF28C818BEEA}" srcOrd="0" destOrd="0" parTransId="{AF80C1CA-124B-40F7-A6C3-FE1F3FF29D8B}" sibTransId="{962C0B5F-B5AF-49E7-BA37-F876646B42E8}"/>
    <dgm:cxn modelId="{4F59B3EF-2613-408F-BAB6-958778402DED}" srcId="{9F2A20AE-18F3-4E64-B587-31A63E48F8B0}" destId="{21CF20E5-6EB3-4501-BA8A-2B2E50D60B14}" srcOrd="3" destOrd="0" parTransId="{764914EF-65B8-48D9-8030-EE8E112D9060}" sibTransId="{78BF9468-3DC2-40C0-81DF-D3EBFDB4861D}"/>
    <dgm:cxn modelId="{40317ED8-A5C9-4DB8-B0CB-00A1A25B5B1A}" type="presOf" srcId="{DAED2CB5-1970-47DD-B9D3-0C7210AC1DC3}" destId="{44FD15E7-6F45-4D14-8D52-4C39C34927BA}" srcOrd="0" destOrd="0" presId="urn:microsoft.com/office/officeart/2005/8/layout/default"/>
    <dgm:cxn modelId="{A39375EE-E0CE-4D39-8B5B-29A786222C37}" type="presOf" srcId="{4B95239B-ADF4-42C8-BB08-83318B72B9CC}" destId="{FEE5718B-76A1-4FAA-B7E9-95A5720B6945}" srcOrd="0" destOrd="0" presId="urn:microsoft.com/office/officeart/2005/8/layout/default"/>
    <dgm:cxn modelId="{C5D967AD-9445-4624-8822-7AECC2E541C2}" type="presOf" srcId="{8C95E394-CF73-4259-BBEF-E2F14BF07D66}" destId="{FCC60446-A75D-4AE0-B7A4-8ABA2D1FD60C}" srcOrd="0" destOrd="0" presId="urn:microsoft.com/office/officeart/2005/8/layout/default"/>
    <dgm:cxn modelId="{B38A809E-1C2F-4430-8C17-EA88E604FF77}" type="presOf" srcId="{21CF20E5-6EB3-4501-BA8A-2B2E50D60B14}" destId="{7674028F-5A24-4D14-A8CE-5AEC227A79AD}" srcOrd="0" destOrd="0" presId="urn:microsoft.com/office/officeart/2005/8/layout/default"/>
    <dgm:cxn modelId="{2C56E599-8F04-4575-B8C7-07D665C40EF2}" type="presOf" srcId="{9F2A20AE-18F3-4E64-B587-31A63E48F8B0}" destId="{373875BE-435A-42B4-9328-C5388506DF4D}" srcOrd="0" destOrd="0" presId="urn:microsoft.com/office/officeart/2005/8/layout/default"/>
    <dgm:cxn modelId="{FECFE690-B744-4BD0-AE64-B3C2231323EA}" srcId="{9F2A20AE-18F3-4E64-B587-31A63E48F8B0}" destId="{DAED2CB5-1970-47DD-B9D3-0C7210AC1DC3}" srcOrd="5" destOrd="0" parTransId="{AC920966-620C-4DE8-A860-0EFCBB491B7E}" sibTransId="{3F0EEFDE-EDFF-4E16-B7CD-9B48BB947DE5}"/>
    <dgm:cxn modelId="{7279DEF2-03A9-4D51-825D-8B6D9D9B686E}" type="presOf" srcId="{33D3597D-972F-4C40-9BB7-69F96AA796AB}" destId="{B2A88ECF-5CD1-4659-8EBE-A32856CA35C9}" srcOrd="0" destOrd="0" presId="urn:microsoft.com/office/officeart/2005/8/layout/default"/>
    <dgm:cxn modelId="{D88A7DB0-D69F-4FA6-937B-9E54E38957A9}" type="presOf" srcId="{6BFAF547-11C8-48F5-AF10-7D0256553482}" destId="{1D68BA82-12EC-4221-9868-1A9C6172B1B0}" srcOrd="0" destOrd="0" presId="urn:microsoft.com/office/officeart/2005/8/layout/default"/>
    <dgm:cxn modelId="{4C0597F7-1D09-4CFA-8BA0-320F9E61908C}" type="presOf" srcId="{394F4FD4-F787-4D3A-AC86-D3A70880530C}" destId="{E28F38D5-D4F1-46FD-A5F4-3395E6486A82}" srcOrd="0" destOrd="0" presId="urn:microsoft.com/office/officeart/2005/8/layout/default"/>
    <dgm:cxn modelId="{0DC675D5-9772-4A18-B69B-7C669F072808}" srcId="{9F2A20AE-18F3-4E64-B587-31A63E48F8B0}" destId="{8C95E394-CF73-4259-BBEF-E2F14BF07D66}" srcOrd="4" destOrd="0" parTransId="{75FF19B4-C96E-4786-BB54-35385C4543D3}" sibTransId="{B7F3F35A-54C6-4766-8873-702F5DF3DD30}"/>
    <dgm:cxn modelId="{B5CED334-F6FF-4B21-9679-21F9F9D70C70}" type="presOf" srcId="{35EF638F-9D4E-42C2-9DAC-CF28C818BEEA}" destId="{4167530A-2C10-4DDD-B501-5AE5FBB94C15}" srcOrd="0" destOrd="0" presId="urn:microsoft.com/office/officeart/2005/8/layout/default"/>
    <dgm:cxn modelId="{BEA6E6EA-C2EA-4984-A409-CB9E6CC5EA16}" type="presOf" srcId="{5099C381-8568-4614-9065-1BF3F7940335}" destId="{92ADC2BD-CF16-41B4-A13F-219C96623C53}" srcOrd="0" destOrd="0" presId="urn:microsoft.com/office/officeart/2005/8/layout/default"/>
    <dgm:cxn modelId="{D23E9AD7-8DEF-4357-8C09-A796BBF5C6BA}" srcId="{9F2A20AE-18F3-4E64-B587-31A63E48F8B0}" destId="{6BFAF547-11C8-48F5-AF10-7D0256553482}" srcOrd="6" destOrd="0" parTransId="{2DAC3B20-F838-454B-A573-E84E282AACCA}" sibTransId="{702BC26F-0E6E-476E-BA82-49E2868A4472}"/>
    <dgm:cxn modelId="{3365520A-FE95-415B-822E-93B99A591EDF}" type="presParOf" srcId="{373875BE-435A-42B4-9328-C5388506DF4D}" destId="{4167530A-2C10-4DDD-B501-5AE5FBB94C15}" srcOrd="0" destOrd="0" presId="urn:microsoft.com/office/officeart/2005/8/layout/default"/>
    <dgm:cxn modelId="{0072140C-B247-4EDB-9132-6E059E96442F}" type="presParOf" srcId="{373875BE-435A-42B4-9328-C5388506DF4D}" destId="{456FAC71-15AB-4F08-A9B9-E80E563BA9A1}" srcOrd="1" destOrd="0" presId="urn:microsoft.com/office/officeart/2005/8/layout/default"/>
    <dgm:cxn modelId="{B9F4AAD8-CD91-4AEA-A3CD-193861420120}" type="presParOf" srcId="{373875BE-435A-42B4-9328-C5388506DF4D}" destId="{E28F38D5-D4F1-46FD-A5F4-3395E6486A82}" srcOrd="2" destOrd="0" presId="urn:microsoft.com/office/officeart/2005/8/layout/default"/>
    <dgm:cxn modelId="{15E18FF8-1F0B-4A38-BCBB-63278BF673D6}" type="presParOf" srcId="{373875BE-435A-42B4-9328-C5388506DF4D}" destId="{22D66F8D-D967-4377-91F4-E19955D83278}" srcOrd="3" destOrd="0" presId="urn:microsoft.com/office/officeart/2005/8/layout/default"/>
    <dgm:cxn modelId="{841E2160-0929-46BB-9BC0-D6DBCA720F25}" type="presParOf" srcId="{373875BE-435A-42B4-9328-C5388506DF4D}" destId="{B2A88ECF-5CD1-4659-8EBE-A32856CA35C9}" srcOrd="4" destOrd="0" presId="urn:microsoft.com/office/officeart/2005/8/layout/default"/>
    <dgm:cxn modelId="{8367F9B9-23A0-4168-B2A7-230CC7E4D664}" type="presParOf" srcId="{373875BE-435A-42B4-9328-C5388506DF4D}" destId="{2096882F-4615-463E-AE1B-37FA19E02CF5}" srcOrd="5" destOrd="0" presId="urn:microsoft.com/office/officeart/2005/8/layout/default"/>
    <dgm:cxn modelId="{FB8085F4-1AEE-45B3-AB19-A45F71E2804E}" type="presParOf" srcId="{373875BE-435A-42B4-9328-C5388506DF4D}" destId="{7674028F-5A24-4D14-A8CE-5AEC227A79AD}" srcOrd="6" destOrd="0" presId="urn:microsoft.com/office/officeart/2005/8/layout/default"/>
    <dgm:cxn modelId="{EE478922-A651-4221-86FB-B7D67FC670C8}" type="presParOf" srcId="{373875BE-435A-42B4-9328-C5388506DF4D}" destId="{B40AAF48-13F8-46F1-8E9F-E52831D4CA00}" srcOrd="7" destOrd="0" presId="urn:microsoft.com/office/officeart/2005/8/layout/default"/>
    <dgm:cxn modelId="{63329582-3AAA-401D-8982-7103E8121489}" type="presParOf" srcId="{373875BE-435A-42B4-9328-C5388506DF4D}" destId="{FCC60446-A75D-4AE0-B7A4-8ABA2D1FD60C}" srcOrd="8" destOrd="0" presId="urn:microsoft.com/office/officeart/2005/8/layout/default"/>
    <dgm:cxn modelId="{59168BF4-D102-4BC9-A137-81543D917635}" type="presParOf" srcId="{373875BE-435A-42B4-9328-C5388506DF4D}" destId="{2ADEC24D-17C8-4245-B8C5-B25E5C725B76}" srcOrd="9" destOrd="0" presId="urn:microsoft.com/office/officeart/2005/8/layout/default"/>
    <dgm:cxn modelId="{E2FFCC53-8F6D-448D-B161-3EB1AC022823}" type="presParOf" srcId="{373875BE-435A-42B4-9328-C5388506DF4D}" destId="{44FD15E7-6F45-4D14-8D52-4C39C34927BA}" srcOrd="10" destOrd="0" presId="urn:microsoft.com/office/officeart/2005/8/layout/default"/>
    <dgm:cxn modelId="{6537024F-7D6F-419A-BB96-C8DFEF14CAA1}" type="presParOf" srcId="{373875BE-435A-42B4-9328-C5388506DF4D}" destId="{C2EF1200-BE18-4CE5-97BD-84C725E2E6C8}" srcOrd="11" destOrd="0" presId="urn:microsoft.com/office/officeart/2005/8/layout/default"/>
    <dgm:cxn modelId="{93ABDA0C-D501-4DF6-9480-DE0D560FE39F}" type="presParOf" srcId="{373875BE-435A-42B4-9328-C5388506DF4D}" destId="{1D68BA82-12EC-4221-9868-1A9C6172B1B0}" srcOrd="12" destOrd="0" presId="urn:microsoft.com/office/officeart/2005/8/layout/default"/>
    <dgm:cxn modelId="{0B82CFC9-7D3E-4D9A-B6E3-6ADFE348DFF7}" type="presParOf" srcId="{373875BE-435A-42B4-9328-C5388506DF4D}" destId="{A780E154-CED2-45F5-9797-74C5795AA150}" srcOrd="13" destOrd="0" presId="urn:microsoft.com/office/officeart/2005/8/layout/default"/>
    <dgm:cxn modelId="{0A511F76-03A0-4E08-9D4A-6E0554EF23AD}" type="presParOf" srcId="{373875BE-435A-42B4-9328-C5388506DF4D}" destId="{FEE5718B-76A1-4FAA-B7E9-95A5720B6945}" srcOrd="14" destOrd="0" presId="urn:microsoft.com/office/officeart/2005/8/layout/default"/>
    <dgm:cxn modelId="{9F81147B-9745-4BA9-BDE0-BBDB8618E1D8}" type="presParOf" srcId="{373875BE-435A-42B4-9328-C5388506DF4D}" destId="{1230DFCF-5D16-4D5B-9C75-D2D0D21BC2DF}" srcOrd="15" destOrd="0" presId="urn:microsoft.com/office/officeart/2005/8/layout/default"/>
    <dgm:cxn modelId="{AF477154-3524-4A7C-BB61-894041DC934A}" type="presParOf" srcId="{373875BE-435A-42B4-9328-C5388506DF4D}" destId="{92ADC2BD-CF16-41B4-A13F-219C96623C53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525EE0-A9CB-4157-BF05-7A45C160A07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02C98096-7B62-4EB3-9C78-FBEB8C752F27}">
      <dgm:prSet phldrT="[Text]" custT="1"/>
      <dgm:spPr/>
      <dgm:t>
        <a:bodyPr/>
        <a:lstStyle/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مهمترین</a:t>
          </a:r>
          <a:r>
            <a:rPr lang="fa-IR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عیب دزیمترهای </a:t>
          </a:r>
          <a:r>
            <a: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TDL </a:t>
          </a:r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و فلیم بج، عدم امکان قرائت همزمان آنهاست در حالی که در دزیمترهای جیبی، دوز جذبی به طور همزمان قابل قرائت است. </a:t>
          </a:r>
        </a:p>
        <a:p>
          <a:pPr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400" dirty="0"/>
        </a:p>
      </dgm:t>
    </dgm:pt>
    <dgm:pt modelId="{4783CA7F-E419-4B00-92ED-8D30E5D76C6A}" type="parTrans" cxnId="{936F2FE6-CFBB-4604-B764-435ECDD0F386}">
      <dgm:prSet/>
      <dgm:spPr/>
      <dgm:t>
        <a:bodyPr/>
        <a:lstStyle/>
        <a:p>
          <a:pPr rtl="1"/>
          <a:endParaRPr lang="fa-IR"/>
        </a:p>
      </dgm:t>
    </dgm:pt>
    <dgm:pt modelId="{C022AE7C-64FC-4906-97A3-587E4CF89868}" type="sibTrans" cxnId="{936F2FE6-CFBB-4604-B764-435ECDD0F386}">
      <dgm:prSet/>
      <dgm:spPr/>
      <dgm:t>
        <a:bodyPr/>
        <a:lstStyle/>
        <a:p>
          <a:pPr rtl="1"/>
          <a:endParaRPr lang="fa-IR"/>
        </a:p>
      </dgm:t>
    </dgm:pt>
    <dgm:pt modelId="{DAABF0B3-C350-4362-AC58-F3B3C5B8D6B3}">
      <dgm:prSet phldrT="[Text]" phldr="1"/>
      <dgm:spPr/>
      <dgm:t>
        <a:bodyPr/>
        <a:lstStyle/>
        <a:p>
          <a:pPr rtl="1"/>
          <a:endParaRPr lang="fa-IR"/>
        </a:p>
      </dgm:t>
    </dgm:pt>
    <dgm:pt modelId="{948EE3F5-A92A-4D06-BFF2-05179ABB5673}" type="parTrans" cxnId="{47845FD6-346C-4955-9CA0-59F213F17ED1}">
      <dgm:prSet/>
      <dgm:spPr/>
      <dgm:t>
        <a:bodyPr/>
        <a:lstStyle/>
        <a:p>
          <a:pPr rtl="1"/>
          <a:endParaRPr lang="fa-IR"/>
        </a:p>
      </dgm:t>
    </dgm:pt>
    <dgm:pt modelId="{118BF49E-D04E-48D2-8EB2-8F755B16AE92}" type="sibTrans" cxnId="{47845FD6-346C-4955-9CA0-59F213F17ED1}">
      <dgm:prSet/>
      <dgm:spPr/>
      <dgm:t>
        <a:bodyPr/>
        <a:lstStyle/>
        <a:p>
          <a:pPr rtl="1"/>
          <a:endParaRPr lang="fa-IR"/>
        </a:p>
      </dgm:t>
    </dgm:pt>
    <dgm:pt modelId="{6CAAECF9-F3B8-4219-B894-AE6EC8A01976}">
      <dgm:prSet phldrT="[Text]" custT="1"/>
      <dgm:spPr/>
      <dgm:t>
        <a:bodyPr/>
        <a:lstStyle/>
        <a:p>
          <a:pPr algn="ctr" rtl="1"/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تاقک های یونی جیبی نوعا برای آشکارسازی فوتون های با انرژی بیش از 20 الکترون ولت به کار می روند.</a:t>
          </a:r>
          <a:endParaRPr lang="fa-IR" sz="1800" b="1" dirty="0">
            <a:solidFill>
              <a:schemeClr val="tx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EEEE94C-E6A6-4B38-824A-64A0A56D8FFA}" type="parTrans" cxnId="{F3810BC9-CC1C-4CC9-BF1F-74F00EB6BDD1}">
      <dgm:prSet/>
      <dgm:spPr/>
      <dgm:t>
        <a:bodyPr/>
        <a:lstStyle/>
        <a:p>
          <a:pPr rtl="1"/>
          <a:endParaRPr lang="fa-IR"/>
        </a:p>
      </dgm:t>
    </dgm:pt>
    <dgm:pt modelId="{D2A604B6-F395-43D6-87E1-7BF09686E9B7}" type="sibTrans" cxnId="{F3810BC9-CC1C-4CC9-BF1F-74F00EB6BDD1}">
      <dgm:prSet/>
      <dgm:spPr/>
      <dgm:t>
        <a:bodyPr/>
        <a:lstStyle/>
        <a:p>
          <a:pPr rtl="1"/>
          <a:endParaRPr lang="fa-IR"/>
        </a:p>
      </dgm:t>
    </dgm:pt>
    <dgm:pt modelId="{ED2E62B0-6764-4E77-860D-E1B75939CF00}">
      <dgm:prSet phldrT="[Text]" phldr="1"/>
      <dgm:spPr/>
      <dgm:t>
        <a:bodyPr/>
        <a:lstStyle/>
        <a:p>
          <a:pPr rtl="1"/>
          <a:endParaRPr lang="fa-IR" dirty="0"/>
        </a:p>
      </dgm:t>
    </dgm:pt>
    <dgm:pt modelId="{84213249-1B3F-4F4F-8024-4713A5E3AB0E}" type="parTrans" cxnId="{87B319A1-BC51-443A-B592-92A7EEEE80F7}">
      <dgm:prSet/>
      <dgm:spPr/>
      <dgm:t>
        <a:bodyPr/>
        <a:lstStyle/>
        <a:p>
          <a:pPr rtl="1"/>
          <a:endParaRPr lang="fa-IR"/>
        </a:p>
      </dgm:t>
    </dgm:pt>
    <dgm:pt modelId="{04629396-2153-4C2C-AA32-953F220A5930}" type="sibTrans" cxnId="{87B319A1-BC51-443A-B592-92A7EEEE80F7}">
      <dgm:prSet/>
      <dgm:spPr/>
      <dgm:t>
        <a:bodyPr/>
        <a:lstStyle/>
        <a:p>
          <a:pPr rtl="1"/>
          <a:endParaRPr lang="fa-IR"/>
        </a:p>
      </dgm:t>
    </dgm:pt>
    <dgm:pt modelId="{E070F7C4-1453-4AEB-9218-F4AED09AE1BE}">
      <dgm:prSet phldrT="[Text]" custT="1"/>
      <dgm:spPr/>
      <dgm:t>
        <a:bodyPr/>
        <a:lstStyle/>
        <a:p>
          <a:pPr algn="ctr" rtl="1"/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این دزیمترها کوچکند و به آسانی قابل استفاده هستند </a:t>
          </a:r>
          <a:endParaRPr lang="fa-IR" sz="1800" b="1" dirty="0">
            <a:solidFill>
              <a:schemeClr val="tx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4531E5A-0245-438D-814D-4E23F2AC73C9}" type="parTrans" cxnId="{9FDED4CE-68B5-4936-946E-4C52F688768B}">
      <dgm:prSet/>
      <dgm:spPr/>
      <dgm:t>
        <a:bodyPr/>
        <a:lstStyle/>
        <a:p>
          <a:pPr rtl="1"/>
          <a:endParaRPr lang="fa-IR"/>
        </a:p>
      </dgm:t>
    </dgm:pt>
    <dgm:pt modelId="{2FE5B3F6-6B91-4EDA-8CDB-A7AFC646F1D5}" type="sibTrans" cxnId="{9FDED4CE-68B5-4936-946E-4C52F688768B}">
      <dgm:prSet/>
      <dgm:spPr/>
      <dgm:t>
        <a:bodyPr/>
        <a:lstStyle/>
        <a:p>
          <a:pPr rtl="1"/>
          <a:endParaRPr lang="fa-IR"/>
        </a:p>
      </dgm:t>
    </dgm:pt>
    <dgm:pt modelId="{3C9396AA-6CE1-492B-A3AA-86332E1A5313}">
      <dgm:prSet phldrT="[Text]" custT="1"/>
      <dgm:spPr/>
      <dgm:t>
        <a:bodyPr/>
        <a:lstStyle/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+mj-cs"/>
            </a:rPr>
            <a:t> این دزیمترها دارای قابلیت استفاده مکرند </a:t>
          </a:r>
        </a:p>
        <a:p>
          <a:pPr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dirty="0"/>
        </a:p>
      </dgm:t>
    </dgm:pt>
    <dgm:pt modelId="{199487C6-B8E9-4F7C-A706-1E5BCE6B6926}" type="parTrans" cxnId="{ACC0203F-DC7C-4090-8CE0-BA5884BFC563}">
      <dgm:prSet/>
      <dgm:spPr/>
      <dgm:t>
        <a:bodyPr/>
        <a:lstStyle/>
        <a:p>
          <a:pPr rtl="1"/>
          <a:endParaRPr lang="fa-IR"/>
        </a:p>
      </dgm:t>
    </dgm:pt>
    <dgm:pt modelId="{124C5795-6DFA-4204-BEF9-61BE6203BA84}" type="sibTrans" cxnId="{ACC0203F-DC7C-4090-8CE0-BA5884BFC563}">
      <dgm:prSet/>
      <dgm:spPr/>
      <dgm:t>
        <a:bodyPr/>
        <a:lstStyle/>
        <a:p>
          <a:pPr rtl="1"/>
          <a:endParaRPr lang="fa-IR"/>
        </a:p>
      </dgm:t>
    </dgm:pt>
    <dgm:pt modelId="{B8FD2AE1-8257-4BFA-A407-EC4BDE22DCE7}">
      <dgm:prSet custT="1"/>
      <dgm:spPr/>
      <dgm:t>
        <a:bodyPr/>
        <a:lstStyle/>
        <a:p>
          <a:pPr algn="ctr" rtl="1"/>
          <a:r>
            <a:rPr lang="fa-IR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+mj-cs"/>
            </a:rPr>
            <a:t> امکان ثبت دائمی دوز ندارند. </a:t>
          </a:r>
          <a:endParaRPr lang="fa-IR" sz="1800" b="1" dirty="0" smtClean="0">
            <a:solidFill>
              <a:schemeClr val="tx1">
                <a:lumMod val="65000"/>
                <a:lumOff val="35000"/>
              </a:schemeClr>
            </a:solidFill>
            <a:cs typeface="+mj-cs"/>
          </a:endParaRPr>
        </a:p>
      </dgm:t>
    </dgm:pt>
    <dgm:pt modelId="{02A8B9D6-94A5-49DC-97FA-A2E57F55F582}" type="parTrans" cxnId="{4328272B-3BE1-42DB-8C90-ABBD413355D9}">
      <dgm:prSet/>
      <dgm:spPr/>
      <dgm:t>
        <a:bodyPr/>
        <a:lstStyle/>
        <a:p>
          <a:pPr rtl="1"/>
          <a:endParaRPr lang="fa-IR"/>
        </a:p>
      </dgm:t>
    </dgm:pt>
    <dgm:pt modelId="{2883B634-D43E-4223-B2FD-CE76935C4AA7}" type="sibTrans" cxnId="{4328272B-3BE1-42DB-8C90-ABBD413355D9}">
      <dgm:prSet/>
      <dgm:spPr/>
      <dgm:t>
        <a:bodyPr/>
        <a:lstStyle/>
        <a:p>
          <a:pPr rtl="1"/>
          <a:endParaRPr lang="fa-IR"/>
        </a:p>
      </dgm:t>
    </dgm:pt>
    <dgm:pt modelId="{96E53ECE-6E00-4782-B93F-D77B131FC015}" type="pres">
      <dgm:prSet presAssocID="{1E525EE0-A9CB-4157-BF05-7A45C160A076}" presName="linear" presStyleCnt="0">
        <dgm:presLayoutVars>
          <dgm:animLvl val="lvl"/>
          <dgm:resizeHandles val="exact"/>
        </dgm:presLayoutVars>
      </dgm:prSet>
      <dgm:spPr/>
    </dgm:pt>
    <dgm:pt modelId="{4478A61C-FE55-4057-A7D7-C8BEE56AF6E8}" type="pres">
      <dgm:prSet presAssocID="{02C98096-7B62-4EB3-9C78-FBEB8C752F2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5D2D67F-3FFA-411C-946F-1CDF066EF06B}" type="pres">
      <dgm:prSet presAssocID="{02C98096-7B62-4EB3-9C78-FBEB8C752F27}" presName="childText" presStyleLbl="revTx" presStyleIdx="0" presStyleCnt="2">
        <dgm:presLayoutVars>
          <dgm:bulletEnabled val="1"/>
        </dgm:presLayoutVars>
      </dgm:prSet>
      <dgm:spPr/>
    </dgm:pt>
    <dgm:pt modelId="{AC6AE7BF-E2CE-4CA7-906B-BC483369C6A1}" type="pres">
      <dgm:prSet presAssocID="{6CAAECF9-F3B8-4219-B894-AE6EC8A0197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F7F774-7ECD-4029-82CB-A67F7668DCFD}" type="pres">
      <dgm:prSet presAssocID="{6CAAECF9-F3B8-4219-B894-AE6EC8A01976}" presName="childText" presStyleLbl="revTx" presStyleIdx="1" presStyleCnt="2">
        <dgm:presLayoutVars>
          <dgm:bulletEnabled val="1"/>
        </dgm:presLayoutVars>
      </dgm:prSet>
      <dgm:spPr/>
    </dgm:pt>
    <dgm:pt modelId="{4FF8BFD8-9365-4B46-A99D-B4B0E450D6A6}" type="pres">
      <dgm:prSet presAssocID="{E070F7C4-1453-4AEB-9218-F4AED09AE1B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175962B-233E-4CD0-B3B3-F8E7342CA81B}" type="pres">
      <dgm:prSet presAssocID="{2FE5B3F6-6B91-4EDA-8CDB-A7AFC646F1D5}" presName="spacer" presStyleCnt="0"/>
      <dgm:spPr/>
    </dgm:pt>
    <dgm:pt modelId="{F3902F95-6793-4A3C-9065-94D3AE0209CD}" type="pres">
      <dgm:prSet presAssocID="{3C9396AA-6CE1-492B-A3AA-86332E1A531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3EDE6EB-0682-4117-B791-0641BE32E4AD}" type="pres">
      <dgm:prSet presAssocID="{124C5795-6DFA-4204-BEF9-61BE6203BA84}" presName="spacer" presStyleCnt="0"/>
      <dgm:spPr/>
    </dgm:pt>
    <dgm:pt modelId="{40DC1A05-B54F-414D-A788-AB01C35F2444}" type="pres">
      <dgm:prSet presAssocID="{B8FD2AE1-8257-4BFA-A407-EC4BDE22DCE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7D86609-AA89-4B95-8AF1-2B8CA4AF2E11}" type="presOf" srcId="{ED2E62B0-6764-4E77-860D-E1B75939CF00}" destId="{12F7F774-7ECD-4029-82CB-A67F7668DCFD}" srcOrd="0" destOrd="0" presId="urn:microsoft.com/office/officeart/2005/8/layout/vList2"/>
    <dgm:cxn modelId="{FA0F3418-8BB8-44AF-80C0-C9B54FE74CA7}" type="presOf" srcId="{02C98096-7B62-4EB3-9C78-FBEB8C752F27}" destId="{4478A61C-FE55-4057-A7D7-C8BEE56AF6E8}" srcOrd="0" destOrd="0" presId="urn:microsoft.com/office/officeart/2005/8/layout/vList2"/>
    <dgm:cxn modelId="{14CCE1BB-2CA9-4A0D-8E6C-357272B229A9}" type="presOf" srcId="{E070F7C4-1453-4AEB-9218-F4AED09AE1BE}" destId="{4FF8BFD8-9365-4B46-A99D-B4B0E450D6A6}" srcOrd="0" destOrd="0" presId="urn:microsoft.com/office/officeart/2005/8/layout/vList2"/>
    <dgm:cxn modelId="{227A33F7-97EB-4DD3-99D3-620F58A71AB8}" type="presOf" srcId="{1E525EE0-A9CB-4157-BF05-7A45C160A076}" destId="{96E53ECE-6E00-4782-B93F-D77B131FC015}" srcOrd="0" destOrd="0" presId="urn:microsoft.com/office/officeart/2005/8/layout/vList2"/>
    <dgm:cxn modelId="{4328272B-3BE1-42DB-8C90-ABBD413355D9}" srcId="{1E525EE0-A9CB-4157-BF05-7A45C160A076}" destId="{B8FD2AE1-8257-4BFA-A407-EC4BDE22DCE7}" srcOrd="4" destOrd="0" parTransId="{02A8B9D6-94A5-49DC-97FA-A2E57F55F582}" sibTransId="{2883B634-D43E-4223-B2FD-CE76935C4AA7}"/>
    <dgm:cxn modelId="{41C7D385-8A09-44FA-9AE4-70C913A44D13}" type="presOf" srcId="{DAABF0B3-C350-4362-AC58-F3B3C5B8D6B3}" destId="{75D2D67F-3FFA-411C-946F-1CDF066EF06B}" srcOrd="0" destOrd="0" presId="urn:microsoft.com/office/officeart/2005/8/layout/vList2"/>
    <dgm:cxn modelId="{9FDED4CE-68B5-4936-946E-4C52F688768B}" srcId="{1E525EE0-A9CB-4157-BF05-7A45C160A076}" destId="{E070F7C4-1453-4AEB-9218-F4AED09AE1BE}" srcOrd="2" destOrd="0" parTransId="{E4531E5A-0245-438D-814D-4E23F2AC73C9}" sibTransId="{2FE5B3F6-6B91-4EDA-8CDB-A7AFC646F1D5}"/>
    <dgm:cxn modelId="{87B319A1-BC51-443A-B592-92A7EEEE80F7}" srcId="{6CAAECF9-F3B8-4219-B894-AE6EC8A01976}" destId="{ED2E62B0-6764-4E77-860D-E1B75939CF00}" srcOrd="0" destOrd="0" parTransId="{84213249-1B3F-4F4F-8024-4713A5E3AB0E}" sibTransId="{04629396-2153-4C2C-AA32-953F220A5930}"/>
    <dgm:cxn modelId="{CC448113-535F-4452-9977-15E10B599B40}" type="presOf" srcId="{3C9396AA-6CE1-492B-A3AA-86332E1A5313}" destId="{F3902F95-6793-4A3C-9065-94D3AE0209CD}" srcOrd="0" destOrd="0" presId="urn:microsoft.com/office/officeart/2005/8/layout/vList2"/>
    <dgm:cxn modelId="{47845FD6-346C-4955-9CA0-59F213F17ED1}" srcId="{02C98096-7B62-4EB3-9C78-FBEB8C752F27}" destId="{DAABF0B3-C350-4362-AC58-F3B3C5B8D6B3}" srcOrd="0" destOrd="0" parTransId="{948EE3F5-A92A-4D06-BFF2-05179ABB5673}" sibTransId="{118BF49E-D04E-48D2-8EB2-8F755B16AE92}"/>
    <dgm:cxn modelId="{ACC0203F-DC7C-4090-8CE0-BA5884BFC563}" srcId="{1E525EE0-A9CB-4157-BF05-7A45C160A076}" destId="{3C9396AA-6CE1-492B-A3AA-86332E1A5313}" srcOrd="3" destOrd="0" parTransId="{199487C6-B8E9-4F7C-A706-1E5BCE6B6926}" sibTransId="{124C5795-6DFA-4204-BEF9-61BE6203BA84}"/>
    <dgm:cxn modelId="{F3810BC9-CC1C-4CC9-BF1F-74F00EB6BDD1}" srcId="{1E525EE0-A9CB-4157-BF05-7A45C160A076}" destId="{6CAAECF9-F3B8-4219-B894-AE6EC8A01976}" srcOrd="1" destOrd="0" parTransId="{DEEEE94C-E6A6-4B38-824A-64A0A56D8FFA}" sibTransId="{D2A604B6-F395-43D6-87E1-7BF09686E9B7}"/>
    <dgm:cxn modelId="{9718D5FD-4287-4930-89BB-499CDF353835}" type="presOf" srcId="{B8FD2AE1-8257-4BFA-A407-EC4BDE22DCE7}" destId="{40DC1A05-B54F-414D-A788-AB01C35F2444}" srcOrd="0" destOrd="0" presId="urn:microsoft.com/office/officeart/2005/8/layout/vList2"/>
    <dgm:cxn modelId="{452F6182-DA4B-47EB-AD27-F2B015E5AF17}" type="presOf" srcId="{6CAAECF9-F3B8-4219-B894-AE6EC8A01976}" destId="{AC6AE7BF-E2CE-4CA7-906B-BC483369C6A1}" srcOrd="0" destOrd="0" presId="urn:microsoft.com/office/officeart/2005/8/layout/vList2"/>
    <dgm:cxn modelId="{936F2FE6-CFBB-4604-B764-435ECDD0F386}" srcId="{1E525EE0-A9CB-4157-BF05-7A45C160A076}" destId="{02C98096-7B62-4EB3-9C78-FBEB8C752F27}" srcOrd="0" destOrd="0" parTransId="{4783CA7F-E419-4B00-92ED-8D30E5D76C6A}" sibTransId="{C022AE7C-64FC-4906-97A3-587E4CF89868}"/>
    <dgm:cxn modelId="{1FC8189B-91E8-4FBD-9DE1-C2C261D79DF8}" type="presParOf" srcId="{96E53ECE-6E00-4782-B93F-D77B131FC015}" destId="{4478A61C-FE55-4057-A7D7-C8BEE56AF6E8}" srcOrd="0" destOrd="0" presId="urn:microsoft.com/office/officeart/2005/8/layout/vList2"/>
    <dgm:cxn modelId="{925D8209-04B5-40EB-85AE-0E4F2DA0A566}" type="presParOf" srcId="{96E53ECE-6E00-4782-B93F-D77B131FC015}" destId="{75D2D67F-3FFA-411C-946F-1CDF066EF06B}" srcOrd="1" destOrd="0" presId="urn:microsoft.com/office/officeart/2005/8/layout/vList2"/>
    <dgm:cxn modelId="{E88D4680-475E-4F8E-99C5-8808DED1FD3B}" type="presParOf" srcId="{96E53ECE-6E00-4782-B93F-D77B131FC015}" destId="{AC6AE7BF-E2CE-4CA7-906B-BC483369C6A1}" srcOrd="2" destOrd="0" presId="urn:microsoft.com/office/officeart/2005/8/layout/vList2"/>
    <dgm:cxn modelId="{724F1D85-CAA5-45EA-9F9B-880BDF1C21A6}" type="presParOf" srcId="{96E53ECE-6E00-4782-B93F-D77B131FC015}" destId="{12F7F774-7ECD-4029-82CB-A67F7668DCFD}" srcOrd="3" destOrd="0" presId="urn:microsoft.com/office/officeart/2005/8/layout/vList2"/>
    <dgm:cxn modelId="{F49E0D74-6CC5-4E29-9441-25634C7A1EB1}" type="presParOf" srcId="{96E53ECE-6E00-4782-B93F-D77B131FC015}" destId="{4FF8BFD8-9365-4B46-A99D-B4B0E450D6A6}" srcOrd="4" destOrd="0" presId="urn:microsoft.com/office/officeart/2005/8/layout/vList2"/>
    <dgm:cxn modelId="{AFB3550E-9649-4988-8F45-199951DF7A8A}" type="presParOf" srcId="{96E53ECE-6E00-4782-B93F-D77B131FC015}" destId="{B175962B-233E-4CD0-B3B3-F8E7342CA81B}" srcOrd="5" destOrd="0" presId="urn:microsoft.com/office/officeart/2005/8/layout/vList2"/>
    <dgm:cxn modelId="{40CC108D-7A5A-46D4-8E7F-C5C8FCE27FDA}" type="presParOf" srcId="{96E53ECE-6E00-4782-B93F-D77B131FC015}" destId="{F3902F95-6793-4A3C-9065-94D3AE0209CD}" srcOrd="6" destOrd="0" presId="urn:microsoft.com/office/officeart/2005/8/layout/vList2"/>
    <dgm:cxn modelId="{B3F6AD93-B3F8-401D-A7AD-FA7C9CB9C13D}" type="presParOf" srcId="{96E53ECE-6E00-4782-B93F-D77B131FC015}" destId="{03EDE6EB-0682-4117-B791-0641BE32E4AD}" srcOrd="7" destOrd="0" presId="urn:microsoft.com/office/officeart/2005/8/layout/vList2"/>
    <dgm:cxn modelId="{BE2C0A7D-760F-4B29-9E32-12378663BFC5}" type="presParOf" srcId="{96E53ECE-6E00-4782-B93F-D77B131FC015}" destId="{40DC1A05-B54F-414D-A788-AB01C35F244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2C353D-6924-42B3-8187-4EE58E273626}" type="doc">
      <dgm:prSet loTypeId="urn:microsoft.com/office/officeart/2005/8/layout/pyramid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pPr rtl="1"/>
          <a:endParaRPr lang="fa-IR"/>
        </a:p>
      </dgm:t>
    </dgm:pt>
    <dgm:pt modelId="{8C9A37B8-FF28-41FA-AD08-58B198CD58E4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fa-IR" sz="1800" dirty="0" smtClean="0"/>
            <a:t>از پرتوهای ایکس و گاما برای شناسایی عیوب درون یک قطعه استفاده می‌شود.</a:t>
          </a:r>
          <a:endParaRPr lang="fa-IR" sz="1800" dirty="0"/>
        </a:p>
      </dgm:t>
    </dgm:pt>
    <dgm:pt modelId="{E6F8BE62-451B-4A60-8121-2C4F9B85095E}" type="parTrans" cxnId="{7A57C084-FB97-487A-BEC4-394B79C56370}">
      <dgm:prSet/>
      <dgm:spPr/>
      <dgm:t>
        <a:bodyPr/>
        <a:lstStyle/>
        <a:p>
          <a:pPr rtl="1"/>
          <a:endParaRPr lang="fa-IR"/>
        </a:p>
      </dgm:t>
    </dgm:pt>
    <dgm:pt modelId="{C282952B-8C25-40AB-826B-799FE0EA62C3}" type="sibTrans" cxnId="{7A57C084-FB97-487A-BEC4-394B79C56370}">
      <dgm:prSet/>
      <dgm:spPr/>
      <dgm:t>
        <a:bodyPr/>
        <a:lstStyle/>
        <a:p>
          <a:pPr rtl="1"/>
          <a:endParaRPr lang="fa-IR"/>
        </a:p>
      </dgm:t>
    </dgm:pt>
    <dgm:pt modelId="{1A055588-8C10-4ED9-A856-373A2EC03A7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300" dirty="0"/>
        </a:p>
      </dgm:t>
    </dgm:pt>
    <dgm:pt modelId="{A6BAEB1D-E410-45BD-8A70-0340EA5FBB25}" type="parTrans" cxnId="{6C576728-F18B-4B39-B635-879865206922}">
      <dgm:prSet/>
      <dgm:spPr/>
      <dgm:t>
        <a:bodyPr/>
        <a:lstStyle/>
        <a:p>
          <a:pPr rtl="1"/>
          <a:endParaRPr lang="fa-IR"/>
        </a:p>
      </dgm:t>
    </dgm:pt>
    <dgm:pt modelId="{E63608B5-1B69-4A6A-B648-04D7425EE4B0}" type="sibTrans" cxnId="{6C576728-F18B-4B39-B635-879865206922}">
      <dgm:prSet/>
      <dgm:spPr/>
      <dgm:t>
        <a:bodyPr/>
        <a:lstStyle/>
        <a:p>
          <a:pPr rtl="1"/>
          <a:endParaRPr lang="fa-IR"/>
        </a:p>
      </dgm:t>
    </dgm:pt>
    <dgm:pt modelId="{D110214B-83AB-444F-A1AC-F2F01A963E2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dirty="0" smtClean="0"/>
            <a:t>پرتوهای ایکس و گاما دارای طول موج‌های بسیار کوتاه هستند و به همین دلیل انرژی بسیار زیادی داشته و قدرت نفوذ و عبور از درون قطعه را خواهند داشت.</a:t>
          </a:r>
        </a:p>
      </dgm:t>
    </dgm:pt>
    <dgm:pt modelId="{1C00B388-7806-40BE-8C9B-E8EDDD746315}" type="parTrans" cxnId="{9BC7B786-D083-4B2B-970E-0CA962BA58A9}">
      <dgm:prSet/>
      <dgm:spPr/>
      <dgm:t>
        <a:bodyPr/>
        <a:lstStyle/>
        <a:p>
          <a:pPr rtl="1"/>
          <a:endParaRPr lang="fa-IR"/>
        </a:p>
      </dgm:t>
    </dgm:pt>
    <dgm:pt modelId="{31A6FEEE-EFAF-4669-B25B-DF014D5024A5}" type="sibTrans" cxnId="{9BC7B786-D083-4B2B-970E-0CA962BA58A9}">
      <dgm:prSet/>
      <dgm:spPr/>
      <dgm:t>
        <a:bodyPr/>
        <a:lstStyle/>
        <a:p>
          <a:pPr rtl="1"/>
          <a:endParaRPr lang="fa-IR"/>
        </a:p>
      </dgm:t>
    </dgm:pt>
    <dgm:pt modelId="{FAE1693F-C353-4C3D-BBB5-F909D99015C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114300" indent="0" algn="ct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a-IR" sz="1800" dirty="0"/>
        </a:p>
      </dgm:t>
    </dgm:pt>
    <dgm:pt modelId="{C7BF8FDA-EECC-4E48-A8E6-0545990E5595}" type="parTrans" cxnId="{41A0D1E1-7DD5-4D5E-8225-9EB63BA48579}">
      <dgm:prSet/>
      <dgm:spPr/>
      <dgm:t>
        <a:bodyPr/>
        <a:lstStyle/>
        <a:p>
          <a:pPr rtl="1"/>
          <a:endParaRPr lang="fa-IR"/>
        </a:p>
      </dgm:t>
    </dgm:pt>
    <dgm:pt modelId="{8EBAC693-706C-4403-ACE6-6231E874ADFE}" type="sibTrans" cxnId="{41A0D1E1-7DD5-4D5E-8225-9EB63BA48579}">
      <dgm:prSet/>
      <dgm:spPr/>
      <dgm:t>
        <a:bodyPr/>
        <a:lstStyle/>
        <a:p>
          <a:pPr rtl="1"/>
          <a:endParaRPr lang="fa-IR"/>
        </a:p>
      </dgm:t>
    </dgm:pt>
    <dgm:pt modelId="{5CB239C8-B281-4FD8-AFA1-6CD66D0EB21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114300" indent="0" algn="ct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a-IR" sz="1800" dirty="0"/>
        </a:p>
      </dgm:t>
    </dgm:pt>
    <dgm:pt modelId="{0603BDAC-3CB3-4807-897A-E7A0DCA15C42}" type="parTrans" cxnId="{A246AD7D-4C2B-4C4A-B7BB-49A1692B3C8F}">
      <dgm:prSet/>
      <dgm:spPr/>
      <dgm:t>
        <a:bodyPr/>
        <a:lstStyle/>
        <a:p>
          <a:pPr rtl="1"/>
          <a:endParaRPr lang="fa-IR"/>
        </a:p>
      </dgm:t>
    </dgm:pt>
    <dgm:pt modelId="{58A05570-DD18-41FF-9E62-0A38EE377938}" type="sibTrans" cxnId="{A246AD7D-4C2B-4C4A-B7BB-49A1692B3C8F}">
      <dgm:prSet/>
      <dgm:spPr/>
      <dgm:t>
        <a:bodyPr/>
        <a:lstStyle/>
        <a:p>
          <a:pPr rtl="1"/>
          <a:endParaRPr lang="fa-IR"/>
        </a:p>
      </dgm:t>
    </dgm:pt>
    <dgm:pt modelId="{1797FEE8-B820-4275-973A-A264F241D4F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sz="1800" dirty="0" smtClean="0"/>
            <a:t>پرتونگاری یکی از کاربردی‌ترین و اصولی ترین روش‌های موجود در بخش  بازرسی غیر مخرب </a:t>
          </a:r>
          <a:r>
            <a:rPr lang="en-US" sz="1800" dirty="0" smtClean="0"/>
            <a:t>NDT </a:t>
          </a:r>
          <a:r>
            <a:rPr lang="fa-IR" sz="1800" dirty="0" smtClean="0"/>
            <a:t>می‌باشد.</a:t>
          </a:r>
          <a:endParaRPr lang="fa-IR" sz="1800" dirty="0" smtClean="0"/>
        </a:p>
      </dgm:t>
    </dgm:pt>
    <dgm:pt modelId="{12C185F8-C2DE-4501-BB47-54C9BA3CCE4C}" type="sibTrans" cxnId="{F241CE64-858C-4FF2-8156-2C00CBC6A0FE}">
      <dgm:prSet/>
      <dgm:spPr/>
      <dgm:t>
        <a:bodyPr/>
        <a:lstStyle/>
        <a:p>
          <a:pPr rtl="1"/>
          <a:endParaRPr lang="fa-IR"/>
        </a:p>
      </dgm:t>
    </dgm:pt>
    <dgm:pt modelId="{42CE1D9B-ED70-4D6B-ADBE-ADFA4BB21F14}" type="parTrans" cxnId="{F241CE64-858C-4FF2-8156-2C00CBC6A0FE}">
      <dgm:prSet/>
      <dgm:spPr/>
      <dgm:t>
        <a:bodyPr/>
        <a:lstStyle/>
        <a:p>
          <a:pPr rtl="1"/>
          <a:endParaRPr lang="fa-IR"/>
        </a:p>
      </dgm:t>
    </dgm:pt>
    <dgm:pt modelId="{40725D89-B04F-4035-8BC5-333A37B03698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dirty="0" smtClean="0"/>
            <a:t>عبور این پرتوها از هر محیطی همراه با تضعیف و جذب قسمتی از آن توسط محیط است.</a:t>
          </a:r>
        </a:p>
        <a:p>
          <a:pPr rtl="1"/>
          <a:endParaRPr lang="fa-IR" sz="1800" dirty="0" smtClean="0"/>
        </a:p>
      </dgm:t>
    </dgm:pt>
    <dgm:pt modelId="{BF632C59-F728-4DA2-A078-AB78249403E3}" type="parTrans" cxnId="{E4F6BFDF-B437-445D-A521-A0DA6E44E705}">
      <dgm:prSet/>
      <dgm:spPr/>
      <dgm:t>
        <a:bodyPr/>
        <a:lstStyle/>
        <a:p>
          <a:pPr rtl="1"/>
          <a:endParaRPr lang="fa-IR"/>
        </a:p>
      </dgm:t>
    </dgm:pt>
    <dgm:pt modelId="{1F5F97AB-3396-4D0E-A4AB-D4F92AD8EF20}" type="sibTrans" cxnId="{E4F6BFDF-B437-445D-A521-A0DA6E44E705}">
      <dgm:prSet/>
      <dgm:spPr/>
      <dgm:t>
        <a:bodyPr/>
        <a:lstStyle/>
        <a:p>
          <a:pPr rtl="1"/>
          <a:endParaRPr lang="fa-IR"/>
        </a:p>
      </dgm:t>
    </dgm:pt>
    <dgm:pt modelId="{147BDC1A-D665-42F1-A368-203C09C7E7B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dirty="0" smtClean="0"/>
            <a:t>. با تفسیر و بررسی دقیق فیلم و آشنایی با فرایند انجام شده بر روی یک قطعه می‌توان در مورد عیوب احتمالی موجود در درون آن قطعه اظهار نظر نمود</a:t>
          </a:r>
        </a:p>
        <a:p>
          <a:pPr rtl="1"/>
          <a:endParaRPr lang="fa-IR" sz="1800" dirty="0" smtClean="0"/>
        </a:p>
      </dgm:t>
    </dgm:pt>
    <dgm:pt modelId="{DF1CFD7A-3E79-4852-AE6E-2AD23501C644}" type="parTrans" cxnId="{30C4E0E2-5C88-4254-BA10-5F9C6D5EC14F}">
      <dgm:prSet/>
      <dgm:spPr/>
      <dgm:t>
        <a:bodyPr/>
        <a:lstStyle/>
        <a:p>
          <a:pPr rtl="1"/>
          <a:endParaRPr lang="fa-IR"/>
        </a:p>
      </dgm:t>
    </dgm:pt>
    <dgm:pt modelId="{67D1AA18-5068-46F9-9393-26FC4396BD09}" type="sibTrans" cxnId="{30C4E0E2-5C88-4254-BA10-5F9C6D5EC14F}">
      <dgm:prSet/>
      <dgm:spPr/>
      <dgm:t>
        <a:bodyPr/>
        <a:lstStyle/>
        <a:p>
          <a:pPr rtl="1"/>
          <a:endParaRPr lang="fa-IR"/>
        </a:p>
      </dgm:t>
    </dgm:pt>
    <dgm:pt modelId="{56B846F6-95D2-4252-A290-0461A626B11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dirty="0" smtClean="0"/>
        </a:p>
        <a:p>
          <a:pPr marL="114300" indent="0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800" dirty="0" smtClean="0"/>
            <a:t> دستگاه رادیوگرافی صنعتی برای شناسایی هر چه بهتر این عیوب ساخته شده است.</a:t>
          </a:r>
        </a:p>
        <a:p>
          <a:pPr rtl="1"/>
          <a:endParaRPr lang="fa-IR" sz="1800" dirty="0" smtClean="0"/>
        </a:p>
      </dgm:t>
    </dgm:pt>
    <dgm:pt modelId="{D429F83D-D69E-413F-A913-34F47E59ECAA}" type="parTrans" cxnId="{C430671C-97C8-4A7A-8388-4BEE1AD74485}">
      <dgm:prSet/>
      <dgm:spPr/>
      <dgm:t>
        <a:bodyPr/>
        <a:lstStyle/>
        <a:p>
          <a:pPr rtl="1"/>
          <a:endParaRPr lang="fa-IR"/>
        </a:p>
      </dgm:t>
    </dgm:pt>
    <dgm:pt modelId="{65649BAC-9E04-4368-AEB9-ADCDA9EBDA17}" type="sibTrans" cxnId="{C430671C-97C8-4A7A-8388-4BEE1AD74485}">
      <dgm:prSet/>
      <dgm:spPr/>
      <dgm:t>
        <a:bodyPr/>
        <a:lstStyle/>
        <a:p>
          <a:pPr rtl="1"/>
          <a:endParaRPr lang="fa-IR"/>
        </a:p>
      </dgm:t>
    </dgm:pt>
    <dgm:pt modelId="{D58AFC32-5471-4170-92DD-9369E665D95D}" type="pres">
      <dgm:prSet presAssocID="{462C353D-6924-42B3-8187-4EE58E273626}" presName="compositeShape" presStyleCnt="0">
        <dgm:presLayoutVars>
          <dgm:dir/>
          <dgm:resizeHandles/>
        </dgm:presLayoutVars>
      </dgm:prSet>
      <dgm:spPr/>
    </dgm:pt>
    <dgm:pt modelId="{EB28E243-31E0-404C-BCFA-B77DA5325CE3}" type="pres">
      <dgm:prSet presAssocID="{462C353D-6924-42B3-8187-4EE58E273626}" presName="pyramid" presStyleLbl="node1" presStyleIdx="0" presStyleCn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BFC60C68-05E6-47FD-8CA6-BF3DA26E96F5}" type="pres">
      <dgm:prSet presAssocID="{462C353D-6924-42B3-8187-4EE58E273626}" presName="theList" presStyleCnt="0"/>
      <dgm:spPr/>
    </dgm:pt>
    <dgm:pt modelId="{CFC2F44D-478F-4DB3-A0BC-6ED84A3EDE27}" type="pres">
      <dgm:prSet presAssocID="{1797FEE8-B820-4275-973A-A264F241D4FC}" presName="aNode" presStyleLbl="fgAcc1" presStyleIdx="0" presStyleCnt="6" custScaleX="165584" custLinFactNeighborX="-1912" custLinFactNeighborY="-25062">
        <dgm:presLayoutVars>
          <dgm:bulletEnabled val="1"/>
        </dgm:presLayoutVars>
      </dgm:prSet>
      <dgm:spPr/>
    </dgm:pt>
    <dgm:pt modelId="{C26E679C-041C-418D-9E39-F8A4F43E21B0}" type="pres">
      <dgm:prSet presAssocID="{1797FEE8-B820-4275-973A-A264F241D4FC}" presName="aSpace" presStyleCnt="0"/>
      <dgm:spPr/>
    </dgm:pt>
    <dgm:pt modelId="{5A488D4F-5C27-45CE-86FF-0FCBDD4601DC}" type="pres">
      <dgm:prSet presAssocID="{8C9A37B8-FF28-41FA-AD08-58B198CD58E4}" presName="aNode" presStyleLbl="fgAcc1" presStyleIdx="1" presStyleCnt="6" custScaleX="135257">
        <dgm:presLayoutVars>
          <dgm:bulletEnabled val="1"/>
        </dgm:presLayoutVars>
      </dgm:prSet>
      <dgm:spPr/>
    </dgm:pt>
    <dgm:pt modelId="{28D17835-0A94-4C68-B05C-3D24066660A4}" type="pres">
      <dgm:prSet presAssocID="{8C9A37B8-FF28-41FA-AD08-58B198CD58E4}" presName="aSpace" presStyleCnt="0"/>
      <dgm:spPr/>
    </dgm:pt>
    <dgm:pt modelId="{E0076BC4-83D8-4ADA-8BF1-35AEA0B41354}" type="pres">
      <dgm:prSet presAssocID="{D110214B-83AB-444F-A1AC-F2F01A963E2A}" presName="aNode" presStyleLbl="fgAcc1" presStyleIdx="2" presStyleCnt="6" custScaleX="165969">
        <dgm:presLayoutVars>
          <dgm:bulletEnabled val="1"/>
        </dgm:presLayoutVars>
      </dgm:prSet>
      <dgm:spPr/>
    </dgm:pt>
    <dgm:pt modelId="{4F8124F7-6B06-4A1D-9339-C138F4380FDE}" type="pres">
      <dgm:prSet presAssocID="{D110214B-83AB-444F-A1AC-F2F01A963E2A}" presName="aSpace" presStyleCnt="0"/>
      <dgm:spPr/>
    </dgm:pt>
    <dgm:pt modelId="{9E2C704A-B03F-440E-9001-4C7465F4FDEC}" type="pres">
      <dgm:prSet presAssocID="{40725D89-B04F-4035-8BC5-333A37B03698}" presName="aNode" presStyleLbl="fgAcc1" presStyleIdx="3" presStyleCnt="6" custScaleX="139900">
        <dgm:presLayoutVars>
          <dgm:bulletEnabled val="1"/>
        </dgm:presLayoutVars>
      </dgm:prSet>
      <dgm:spPr/>
    </dgm:pt>
    <dgm:pt modelId="{F7A4E87F-FC93-447E-9C1A-6FC24DE84AFB}" type="pres">
      <dgm:prSet presAssocID="{40725D89-B04F-4035-8BC5-333A37B03698}" presName="aSpace" presStyleCnt="0"/>
      <dgm:spPr/>
    </dgm:pt>
    <dgm:pt modelId="{B8EAFC8A-5F79-470E-9F99-570AEB89A9F4}" type="pres">
      <dgm:prSet presAssocID="{147BDC1A-D665-42F1-A368-203C09C7E7B6}" presName="aNode" presStyleLbl="fgAcc1" presStyleIdx="4" presStyleCnt="6" custScaleX="174119">
        <dgm:presLayoutVars>
          <dgm:bulletEnabled val="1"/>
        </dgm:presLayoutVars>
      </dgm:prSet>
      <dgm:spPr/>
    </dgm:pt>
    <dgm:pt modelId="{4C478665-B064-4471-A9AA-C96F10621CB2}" type="pres">
      <dgm:prSet presAssocID="{147BDC1A-D665-42F1-A368-203C09C7E7B6}" presName="aSpace" presStyleCnt="0"/>
      <dgm:spPr/>
    </dgm:pt>
    <dgm:pt modelId="{58BE36E2-40F7-4BFA-8C40-0216A7292423}" type="pres">
      <dgm:prSet presAssocID="{56B846F6-95D2-4252-A290-0461A626B113}" presName="aNode" presStyleLbl="fgAcc1" presStyleIdx="5" presStyleCnt="6" custScaleX="136877">
        <dgm:presLayoutVars>
          <dgm:bulletEnabled val="1"/>
        </dgm:presLayoutVars>
      </dgm:prSet>
      <dgm:spPr/>
    </dgm:pt>
    <dgm:pt modelId="{D4B53B89-E3B8-4960-9D2B-C8D9D5799406}" type="pres">
      <dgm:prSet presAssocID="{56B846F6-95D2-4252-A290-0461A626B113}" presName="aSpace" presStyleCnt="0"/>
      <dgm:spPr/>
    </dgm:pt>
  </dgm:ptLst>
  <dgm:cxnLst>
    <dgm:cxn modelId="{E4F6BFDF-B437-445D-A521-A0DA6E44E705}" srcId="{462C353D-6924-42B3-8187-4EE58E273626}" destId="{40725D89-B04F-4035-8BC5-333A37B03698}" srcOrd="3" destOrd="0" parTransId="{BF632C59-F728-4DA2-A078-AB78249403E3}" sibTransId="{1F5F97AB-3396-4D0E-A4AB-D4F92AD8EF20}"/>
    <dgm:cxn modelId="{C430671C-97C8-4A7A-8388-4BEE1AD74485}" srcId="{462C353D-6924-42B3-8187-4EE58E273626}" destId="{56B846F6-95D2-4252-A290-0461A626B113}" srcOrd="5" destOrd="0" parTransId="{D429F83D-D69E-413F-A913-34F47E59ECAA}" sibTransId="{65649BAC-9E04-4368-AEB9-ADCDA9EBDA17}"/>
    <dgm:cxn modelId="{9BC7B786-D083-4B2B-970E-0CA962BA58A9}" srcId="{462C353D-6924-42B3-8187-4EE58E273626}" destId="{D110214B-83AB-444F-A1AC-F2F01A963E2A}" srcOrd="2" destOrd="0" parTransId="{1C00B388-7806-40BE-8C9B-E8EDDD746315}" sibTransId="{31A6FEEE-EFAF-4669-B25B-DF014D5024A5}"/>
    <dgm:cxn modelId="{B20AF4C5-AA71-4290-937E-211F099A6B18}" type="presOf" srcId="{462C353D-6924-42B3-8187-4EE58E273626}" destId="{D58AFC32-5471-4170-92DD-9369E665D95D}" srcOrd="0" destOrd="0" presId="urn:microsoft.com/office/officeart/2005/8/layout/pyramid2"/>
    <dgm:cxn modelId="{6C576728-F18B-4B39-B635-879865206922}" srcId="{8C9A37B8-FF28-41FA-AD08-58B198CD58E4}" destId="{1A055588-8C10-4ED9-A856-373A2EC03A7A}" srcOrd="0" destOrd="0" parTransId="{A6BAEB1D-E410-45BD-8A70-0340EA5FBB25}" sibTransId="{E63608B5-1B69-4A6A-B648-04D7425EE4B0}"/>
    <dgm:cxn modelId="{D1647B54-5260-4740-B619-F56E103F65B4}" type="presOf" srcId="{D110214B-83AB-444F-A1AC-F2F01A963E2A}" destId="{E0076BC4-83D8-4ADA-8BF1-35AEA0B41354}" srcOrd="0" destOrd="0" presId="urn:microsoft.com/office/officeart/2005/8/layout/pyramid2"/>
    <dgm:cxn modelId="{B1127AB1-90F6-431D-BF79-1B9515C47B8B}" type="presOf" srcId="{FAE1693F-C353-4C3D-BBB5-F909D99015C1}" destId="{E0076BC4-83D8-4ADA-8BF1-35AEA0B41354}" srcOrd="0" destOrd="1" presId="urn:microsoft.com/office/officeart/2005/8/layout/pyramid2"/>
    <dgm:cxn modelId="{7A57C084-FB97-487A-BEC4-394B79C56370}" srcId="{462C353D-6924-42B3-8187-4EE58E273626}" destId="{8C9A37B8-FF28-41FA-AD08-58B198CD58E4}" srcOrd="1" destOrd="0" parTransId="{E6F8BE62-451B-4A60-8121-2C4F9B85095E}" sibTransId="{C282952B-8C25-40AB-826B-799FE0EA62C3}"/>
    <dgm:cxn modelId="{A246AD7D-4C2B-4C4A-B7BB-49A1692B3C8F}" srcId="{D110214B-83AB-444F-A1AC-F2F01A963E2A}" destId="{5CB239C8-B281-4FD8-AFA1-6CD66D0EB21C}" srcOrd="1" destOrd="0" parTransId="{0603BDAC-3CB3-4807-897A-E7A0DCA15C42}" sibTransId="{58A05570-DD18-41FF-9E62-0A38EE377938}"/>
    <dgm:cxn modelId="{4FCF7A33-73F6-4F65-AD6E-07D240E20BB3}" type="presOf" srcId="{5CB239C8-B281-4FD8-AFA1-6CD66D0EB21C}" destId="{E0076BC4-83D8-4ADA-8BF1-35AEA0B41354}" srcOrd="0" destOrd="2" presId="urn:microsoft.com/office/officeart/2005/8/layout/pyramid2"/>
    <dgm:cxn modelId="{F241CE64-858C-4FF2-8156-2C00CBC6A0FE}" srcId="{462C353D-6924-42B3-8187-4EE58E273626}" destId="{1797FEE8-B820-4275-973A-A264F241D4FC}" srcOrd="0" destOrd="0" parTransId="{42CE1D9B-ED70-4D6B-ADBE-ADFA4BB21F14}" sibTransId="{12C185F8-C2DE-4501-BB47-54C9BA3CCE4C}"/>
    <dgm:cxn modelId="{1142D2D6-7EAE-4FAF-882F-9187DCDC6FEC}" type="presOf" srcId="{1A055588-8C10-4ED9-A856-373A2EC03A7A}" destId="{5A488D4F-5C27-45CE-86FF-0FCBDD4601DC}" srcOrd="0" destOrd="1" presId="urn:microsoft.com/office/officeart/2005/8/layout/pyramid2"/>
    <dgm:cxn modelId="{30C4E0E2-5C88-4254-BA10-5F9C6D5EC14F}" srcId="{462C353D-6924-42B3-8187-4EE58E273626}" destId="{147BDC1A-D665-42F1-A368-203C09C7E7B6}" srcOrd="4" destOrd="0" parTransId="{DF1CFD7A-3E79-4852-AE6E-2AD23501C644}" sibTransId="{67D1AA18-5068-46F9-9393-26FC4396BD09}"/>
    <dgm:cxn modelId="{41A0D1E1-7DD5-4D5E-8225-9EB63BA48579}" srcId="{D110214B-83AB-444F-A1AC-F2F01A963E2A}" destId="{FAE1693F-C353-4C3D-BBB5-F909D99015C1}" srcOrd="0" destOrd="0" parTransId="{C7BF8FDA-EECC-4E48-A8E6-0545990E5595}" sibTransId="{8EBAC693-706C-4403-ACE6-6231E874ADFE}"/>
    <dgm:cxn modelId="{5DF920CF-4B35-43B8-B460-BDEC754979D9}" type="presOf" srcId="{1797FEE8-B820-4275-973A-A264F241D4FC}" destId="{CFC2F44D-478F-4DB3-A0BC-6ED84A3EDE27}" srcOrd="0" destOrd="0" presId="urn:microsoft.com/office/officeart/2005/8/layout/pyramid2"/>
    <dgm:cxn modelId="{2C54118F-C364-4F1F-B3C3-E438AC6CB3FC}" type="presOf" srcId="{40725D89-B04F-4035-8BC5-333A37B03698}" destId="{9E2C704A-B03F-440E-9001-4C7465F4FDEC}" srcOrd="0" destOrd="0" presId="urn:microsoft.com/office/officeart/2005/8/layout/pyramid2"/>
    <dgm:cxn modelId="{80F88F37-10C5-448A-A516-918A776704D2}" type="presOf" srcId="{56B846F6-95D2-4252-A290-0461A626B113}" destId="{58BE36E2-40F7-4BFA-8C40-0216A7292423}" srcOrd="0" destOrd="0" presId="urn:microsoft.com/office/officeart/2005/8/layout/pyramid2"/>
    <dgm:cxn modelId="{ECB85D6B-B194-4E8E-882A-D049A0067B69}" type="presOf" srcId="{8C9A37B8-FF28-41FA-AD08-58B198CD58E4}" destId="{5A488D4F-5C27-45CE-86FF-0FCBDD4601DC}" srcOrd="0" destOrd="0" presId="urn:microsoft.com/office/officeart/2005/8/layout/pyramid2"/>
    <dgm:cxn modelId="{6993ECB5-2A63-471A-B15A-74D52724C529}" type="presOf" srcId="{147BDC1A-D665-42F1-A368-203C09C7E7B6}" destId="{B8EAFC8A-5F79-470E-9F99-570AEB89A9F4}" srcOrd="0" destOrd="0" presId="urn:microsoft.com/office/officeart/2005/8/layout/pyramid2"/>
    <dgm:cxn modelId="{7F662743-FBF6-4889-A6EE-CFC9757BF15A}" type="presParOf" srcId="{D58AFC32-5471-4170-92DD-9369E665D95D}" destId="{EB28E243-31E0-404C-BCFA-B77DA5325CE3}" srcOrd="0" destOrd="0" presId="urn:microsoft.com/office/officeart/2005/8/layout/pyramid2"/>
    <dgm:cxn modelId="{6507A5EE-33C5-4551-8213-322DD5F6C16A}" type="presParOf" srcId="{D58AFC32-5471-4170-92DD-9369E665D95D}" destId="{BFC60C68-05E6-47FD-8CA6-BF3DA26E96F5}" srcOrd="1" destOrd="0" presId="urn:microsoft.com/office/officeart/2005/8/layout/pyramid2"/>
    <dgm:cxn modelId="{A6B6A773-2489-4991-960F-0C99F1613441}" type="presParOf" srcId="{BFC60C68-05E6-47FD-8CA6-BF3DA26E96F5}" destId="{CFC2F44D-478F-4DB3-A0BC-6ED84A3EDE27}" srcOrd="0" destOrd="0" presId="urn:microsoft.com/office/officeart/2005/8/layout/pyramid2"/>
    <dgm:cxn modelId="{26855C51-779F-479A-91FB-D0469901C5C7}" type="presParOf" srcId="{BFC60C68-05E6-47FD-8CA6-BF3DA26E96F5}" destId="{C26E679C-041C-418D-9E39-F8A4F43E21B0}" srcOrd="1" destOrd="0" presId="urn:microsoft.com/office/officeart/2005/8/layout/pyramid2"/>
    <dgm:cxn modelId="{CCEFB755-2A96-47CB-84EC-A034D64EDC83}" type="presParOf" srcId="{BFC60C68-05E6-47FD-8CA6-BF3DA26E96F5}" destId="{5A488D4F-5C27-45CE-86FF-0FCBDD4601DC}" srcOrd="2" destOrd="0" presId="urn:microsoft.com/office/officeart/2005/8/layout/pyramid2"/>
    <dgm:cxn modelId="{269B86F0-C9B3-41B3-A20E-F698BF759691}" type="presParOf" srcId="{BFC60C68-05E6-47FD-8CA6-BF3DA26E96F5}" destId="{28D17835-0A94-4C68-B05C-3D24066660A4}" srcOrd="3" destOrd="0" presId="urn:microsoft.com/office/officeart/2005/8/layout/pyramid2"/>
    <dgm:cxn modelId="{3373A230-D145-4D3A-BEE1-81693B85E1FC}" type="presParOf" srcId="{BFC60C68-05E6-47FD-8CA6-BF3DA26E96F5}" destId="{E0076BC4-83D8-4ADA-8BF1-35AEA0B41354}" srcOrd="4" destOrd="0" presId="urn:microsoft.com/office/officeart/2005/8/layout/pyramid2"/>
    <dgm:cxn modelId="{2F6F1F47-AA73-465B-97C8-03F17A7A0D1F}" type="presParOf" srcId="{BFC60C68-05E6-47FD-8CA6-BF3DA26E96F5}" destId="{4F8124F7-6B06-4A1D-9339-C138F4380FDE}" srcOrd="5" destOrd="0" presId="urn:microsoft.com/office/officeart/2005/8/layout/pyramid2"/>
    <dgm:cxn modelId="{DE9BDA3C-FFF3-4496-81C2-934513B03CA4}" type="presParOf" srcId="{BFC60C68-05E6-47FD-8CA6-BF3DA26E96F5}" destId="{9E2C704A-B03F-440E-9001-4C7465F4FDEC}" srcOrd="6" destOrd="0" presId="urn:microsoft.com/office/officeart/2005/8/layout/pyramid2"/>
    <dgm:cxn modelId="{2A08EF17-E3A0-4514-A5CB-117D4F388F82}" type="presParOf" srcId="{BFC60C68-05E6-47FD-8CA6-BF3DA26E96F5}" destId="{F7A4E87F-FC93-447E-9C1A-6FC24DE84AFB}" srcOrd="7" destOrd="0" presId="urn:microsoft.com/office/officeart/2005/8/layout/pyramid2"/>
    <dgm:cxn modelId="{E09BFA5C-402F-4409-ACFC-1950AAB6457D}" type="presParOf" srcId="{BFC60C68-05E6-47FD-8CA6-BF3DA26E96F5}" destId="{B8EAFC8A-5F79-470E-9F99-570AEB89A9F4}" srcOrd="8" destOrd="0" presId="urn:microsoft.com/office/officeart/2005/8/layout/pyramid2"/>
    <dgm:cxn modelId="{9A770C14-849D-4ABF-8FC4-F31F0C3F5CF0}" type="presParOf" srcId="{BFC60C68-05E6-47FD-8CA6-BF3DA26E96F5}" destId="{4C478665-B064-4471-A9AA-C96F10621CB2}" srcOrd="9" destOrd="0" presId="urn:microsoft.com/office/officeart/2005/8/layout/pyramid2"/>
    <dgm:cxn modelId="{612C78E5-7712-4421-A629-25960177F111}" type="presParOf" srcId="{BFC60C68-05E6-47FD-8CA6-BF3DA26E96F5}" destId="{58BE36E2-40F7-4BFA-8C40-0216A7292423}" srcOrd="10" destOrd="0" presId="urn:microsoft.com/office/officeart/2005/8/layout/pyramid2"/>
    <dgm:cxn modelId="{09A97C6F-3BB0-471D-A2D2-7B117A4D627A}" type="presParOf" srcId="{BFC60C68-05E6-47FD-8CA6-BF3DA26E96F5}" destId="{D4B53B89-E3B8-4960-9D2B-C8D9D5799406}" srcOrd="11" destOrd="0" presId="urn:microsoft.com/office/officeart/2005/8/layout/pyramid2"/>
  </dgm:cxnLst>
  <dgm:bg>
    <a:solidFill>
      <a:schemeClr val="bg2">
        <a:lumMod val="9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1D02AF-1A74-428A-B3DD-8A7312B9F0E4}">
      <dsp:nvSpPr>
        <dsp:cNvPr id="0" name=""/>
        <dsp:cNvSpPr/>
      </dsp:nvSpPr>
      <dsp:spPr>
        <a:xfrm>
          <a:off x="0" y="545805"/>
          <a:ext cx="8064896" cy="8316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FD260E14-0916-4ECE-9A3B-C1F81D7ADC9A}">
      <dsp:nvSpPr>
        <dsp:cNvPr id="0" name=""/>
        <dsp:cNvSpPr/>
      </dsp:nvSpPr>
      <dsp:spPr>
        <a:xfrm>
          <a:off x="403244" y="58725"/>
          <a:ext cx="5645427" cy="974160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kern="12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هدف دزیمتری فردی تعیین و کنترل پرتوگیری شغلی افراد به منظور رعایت اصل حد دوز است</a:t>
          </a:r>
          <a:r>
            <a:rPr lang="fa-IR" sz="2000" kern="12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. </a:t>
          </a:r>
        </a:p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kern="1200" dirty="0"/>
        </a:p>
      </dsp:txBody>
      <dsp:txXfrm>
        <a:off x="403244" y="58725"/>
        <a:ext cx="5645427" cy="974160"/>
      </dsp:txXfrm>
    </dsp:sp>
    <dsp:sp modelId="{B42EFD28-64EB-4CCB-99F4-C3DB3DA4285B}">
      <dsp:nvSpPr>
        <dsp:cNvPr id="0" name=""/>
        <dsp:cNvSpPr/>
      </dsp:nvSpPr>
      <dsp:spPr>
        <a:xfrm>
          <a:off x="0" y="2042685"/>
          <a:ext cx="8064896" cy="8316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E7B5B901-3985-45C3-824D-B95144838217}">
      <dsp:nvSpPr>
        <dsp:cNvPr id="0" name=""/>
        <dsp:cNvSpPr/>
      </dsp:nvSpPr>
      <dsp:spPr>
        <a:xfrm>
          <a:off x="403244" y="1555605"/>
          <a:ext cx="5645427" cy="974160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kern="12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انجام منظم دزیمتری فردی منجر به دستیابی به اهداف دیگری همچون کنترل شرایط ایمنی محیط کار نیز می شود.</a:t>
          </a:r>
        </a:p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kern="1200" dirty="0"/>
        </a:p>
      </dsp:txBody>
      <dsp:txXfrm>
        <a:off x="403244" y="1555605"/>
        <a:ext cx="5645427" cy="974160"/>
      </dsp:txXfrm>
    </dsp:sp>
    <dsp:sp modelId="{7F5E18AA-E249-4ED0-81B8-D42EF9B8595C}">
      <dsp:nvSpPr>
        <dsp:cNvPr id="0" name=""/>
        <dsp:cNvSpPr/>
      </dsp:nvSpPr>
      <dsp:spPr>
        <a:xfrm>
          <a:off x="0" y="3683540"/>
          <a:ext cx="8064896" cy="8316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CE31D076-FCF5-475A-BB3D-A90AA1282209}">
      <dsp:nvSpPr>
        <dsp:cNvPr id="0" name=""/>
        <dsp:cNvSpPr/>
      </dsp:nvSpPr>
      <dsp:spPr>
        <a:xfrm>
          <a:off x="403244" y="3052485"/>
          <a:ext cx="5645427" cy="1152781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در صورتی که مونیتورینگ روزانه ضروری باشد و یا در محیط های ناشناخته با خطرات پیش بینی شده مواجه باشیم می توان از دزیمتری های قرائت مستقیم به عنوان دزیمتر تکمیلی استفاده کرد.</a:t>
          </a:r>
          <a:endParaRPr lang="fa-IR" sz="2000" b="1" kern="1200" dirty="0">
            <a:solidFill>
              <a:schemeClr val="bg2"/>
            </a:solidFill>
          </a:endParaRPr>
        </a:p>
      </dsp:txBody>
      <dsp:txXfrm>
        <a:off x="403244" y="3052485"/>
        <a:ext cx="5645427" cy="11527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67530A-2C10-4DDD-B501-5AE5FBB94C15}">
      <dsp:nvSpPr>
        <dsp:cNvPr id="0" name=""/>
        <dsp:cNvSpPr/>
      </dsp:nvSpPr>
      <dsp:spPr>
        <a:xfrm>
          <a:off x="0" y="91404"/>
          <a:ext cx="2428875" cy="1457324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- اندازه گیری دقیق دوز پرتوهای یون ساز با انرژی های </a:t>
          </a:r>
          <a:r>
            <a:rPr lang="en-US" sz="2000" kern="1200" dirty="0" err="1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KeV</a:t>
          </a:r>
          <a:r>
            <a:rPr lang="en-US" sz="2000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fa-IR" sz="2000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و </a:t>
          </a:r>
          <a:r>
            <a:rPr lang="en-US" sz="2000" kern="1200" dirty="0" err="1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MeV</a:t>
          </a:r>
          <a:r>
            <a:rPr lang="en-US" sz="2000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fa-IR" sz="2000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و مستقل از زاویه تابش</a:t>
          </a:r>
          <a:endParaRPr lang="fa-IR" sz="2000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91404"/>
        <a:ext cx="2428875" cy="1457324"/>
      </dsp:txXfrm>
    </dsp:sp>
    <dsp:sp modelId="{E28F38D5-D4F1-46FD-A5F4-3395E6486A82}">
      <dsp:nvSpPr>
        <dsp:cNvPr id="0" name=""/>
        <dsp:cNvSpPr/>
      </dsp:nvSpPr>
      <dsp:spPr>
        <a:xfrm>
          <a:off x="2671762" y="91404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قابلیت تشخیص انواع پرتوهای یون ساز</a:t>
          </a:r>
          <a:endParaRPr lang="fa-IR" sz="2000" b="1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71762" y="91404"/>
        <a:ext cx="2428875" cy="1457324"/>
      </dsp:txXfrm>
    </dsp:sp>
    <dsp:sp modelId="{B2A88ECF-5CD1-4659-8EBE-A32856CA35C9}">
      <dsp:nvSpPr>
        <dsp:cNvPr id="0" name=""/>
        <dsp:cNvSpPr/>
      </dsp:nvSpPr>
      <dsp:spPr>
        <a:xfrm>
          <a:off x="5343525" y="91404"/>
          <a:ext cx="2428875" cy="1457324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پاسخ سریع</a:t>
          </a:r>
          <a:endParaRPr lang="fa-IR" sz="2000" b="1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43525" y="91404"/>
        <a:ext cx="2428875" cy="1457324"/>
      </dsp:txXfrm>
    </dsp:sp>
    <dsp:sp modelId="{7674028F-5A24-4D14-A8CE-5AEC227A79AD}">
      <dsp:nvSpPr>
        <dsp:cNvPr id="0" name=""/>
        <dsp:cNvSpPr/>
      </dsp:nvSpPr>
      <dsp:spPr>
        <a:xfrm>
          <a:off x="0" y="1791617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 - </a:t>
          </a:r>
        </a:p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a-IR" sz="2000" b="1" kern="1200" dirty="0" smtClean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a-IR" sz="2000" b="1" kern="1200" dirty="0" smtClean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کاربری آسان</a:t>
          </a:r>
          <a:b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 </a:t>
          </a:r>
          <a:b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fa-IR" sz="2000" b="1" kern="1200" dirty="0" smtClean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800" kern="1200" dirty="0"/>
        </a:p>
      </dsp:txBody>
      <dsp:txXfrm>
        <a:off x="0" y="1791617"/>
        <a:ext cx="2428875" cy="1457324"/>
      </dsp:txXfrm>
    </dsp:sp>
    <dsp:sp modelId="{FCC60446-A75D-4AE0-B7A4-8ABA2D1FD60C}">
      <dsp:nvSpPr>
        <dsp:cNvPr id="0" name=""/>
        <dsp:cNvSpPr/>
      </dsp:nvSpPr>
      <dsp:spPr>
        <a:xfrm>
          <a:off x="2671762" y="1791617"/>
          <a:ext cx="2428875" cy="1457324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دارای ابعاد کوچک</a:t>
          </a:r>
          <a:b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 </a:t>
          </a:r>
          <a:endParaRPr lang="fa-IR" sz="2000" b="1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71762" y="1791617"/>
        <a:ext cx="2428875" cy="1457324"/>
      </dsp:txXfrm>
    </dsp:sp>
    <dsp:sp modelId="{44FD15E7-6F45-4D14-8D52-4C39C34927BA}">
      <dsp:nvSpPr>
        <dsp:cNvPr id="0" name=""/>
        <dsp:cNvSpPr/>
      </dsp:nvSpPr>
      <dsp:spPr>
        <a:xfrm>
          <a:off x="5343525" y="1791617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سبکی</a:t>
          </a:r>
          <a:endParaRPr lang="fa-IR" sz="2000" b="1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43525" y="1791617"/>
        <a:ext cx="2428875" cy="1457324"/>
      </dsp:txXfrm>
    </dsp:sp>
    <dsp:sp modelId="{1D68BA82-12EC-4221-9868-1A9C6172B1B0}">
      <dsp:nvSpPr>
        <dsp:cNvPr id="0" name=""/>
        <dsp:cNvSpPr/>
      </dsp:nvSpPr>
      <dsp:spPr>
        <a:xfrm>
          <a:off x="0" y="3491830"/>
          <a:ext cx="2428875" cy="1457324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مستقل از تغییرات شرایط محیط (گرما، رطوبت، فشار و منابع پرتوهای غیر یون ساز) باشد</a:t>
          </a:r>
          <a:endParaRPr lang="fa-IR" sz="2000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491830"/>
        <a:ext cx="2428875" cy="1457324"/>
      </dsp:txXfrm>
    </dsp:sp>
    <dsp:sp modelId="{FEE5718B-76A1-4FAA-B7E9-95A5720B6945}">
      <dsp:nvSpPr>
        <dsp:cNvPr id="0" name=""/>
        <dsp:cNvSpPr/>
      </dsp:nvSpPr>
      <dsp:spPr>
        <a:xfrm>
          <a:off x="2671762" y="3491830"/>
          <a:ext cx="2428875" cy="1457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 دارای دوام و استحکام کافی</a:t>
          </a:r>
          <a:endParaRPr lang="fa-IR" sz="2000" b="1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71762" y="3491830"/>
        <a:ext cx="2428875" cy="1457324"/>
      </dsp:txXfrm>
    </dsp:sp>
    <dsp:sp modelId="{92ADC2BD-CF16-41B4-A13F-219C96623C53}">
      <dsp:nvSpPr>
        <dsp:cNvPr id="0" name=""/>
        <dsp:cNvSpPr/>
      </dsp:nvSpPr>
      <dsp:spPr>
        <a:xfrm>
          <a:off x="5343525" y="3491830"/>
          <a:ext cx="2428875" cy="1457324"/>
        </a:xfrm>
        <a:prstGeom prst="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کم هزینه</a:t>
          </a:r>
          <a:endParaRPr lang="fa-IR" sz="2000" b="1" kern="1200" dirty="0">
            <a:solidFill>
              <a:schemeClr val="bg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43525" y="3491830"/>
        <a:ext cx="2428875" cy="14573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78A61C-FE55-4057-A7D7-C8BEE56AF6E8}">
      <dsp:nvSpPr>
        <dsp:cNvPr id="0" name=""/>
        <dsp:cNvSpPr/>
      </dsp:nvSpPr>
      <dsp:spPr>
        <a:xfrm>
          <a:off x="0" y="1649"/>
          <a:ext cx="6096000" cy="8713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مهمترین</a:t>
          </a:r>
          <a:r>
            <a:rPr lang="fa-IR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عیب دزیمترهای </a:t>
          </a:r>
          <a:r>
            <a:rPr lang="en-US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TDL </a:t>
          </a: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و فلیم بج، عدم امکان قرائت همزمان آنهاست در حالی که در دزیمترهای جیبی، دوز جذبی به طور همزمان قابل قرائت است. </a:t>
          </a:r>
        </a:p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400" kern="1200" dirty="0"/>
        </a:p>
      </dsp:txBody>
      <dsp:txXfrm>
        <a:off x="0" y="1649"/>
        <a:ext cx="6096000" cy="871330"/>
      </dsp:txXfrm>
    </dsp:sp>
    <dsp:sp modelId="{75D2D67F-3FFA-411C-946F-1CDF066EF06B}">
      <dsp:nvSpPr>
        <dsp:cNvPr id="0" name=""/>
        <dsp:cNvSpPr/>
      </dsp:nvSpPr>
      <dsp:spPr>
        <a:xfrm>
          <a:off x="0" y="872979"/>
          <a:ext cx="6096000" cy="7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6350" rIns="35560" bIns="6350" numCol="1" spcCol="1270" anchor="t" anchorCtr="0">
          <a:noAutofit/>
        </a:bodyPr>
        <a:lstStyle/>
        <a:p>
          <a:pPr marL="57150" lvl="1" indent="-57150" algn="r" defTabSz="177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a-IR" sz="400" kern="1200"/>
        </a:p>
      </dsp:txBody>
      <dsp:txXfrm>
        <a:off x="0" y="872979"/>
        <a:ext cx="6096000" cy="75199"/>
      </dsp:txXfrm>
    </dsp:sp>
    <dsp:sp modelId="{AC6AE7BF-E2CE-4CA7-906B-BC483369C6A1}">
      <dsp:nvSpPr>
        <dsp:cNvPr id="0" name=""/>
        <dsp:cNvSpPr/>
      </dsp:nvSpPr>
      <dsp:spPr>
        <a:xfrm>
          <a:off x="0" y="948178"/>
          <a:ext cx="6096000" cy="87133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تاقک های یونی جیبی نوعا برای آشکارسازی فوتون های با انرژی بیش از 20 الکترون ولت به کار می روند.</a:t>
          </a:r>
          <a:endParaRPr lang="fa-IR" sz="1800" b="1" kern="1200" dirty="0">
            <a:solidFill>
              <a:schemeClr val="tx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948178"/>
        <a:ext cx="6096000" cy="871330"/>
      </dsp:txXfrm>
    </dsp:sp>
    <dsp:sp modelId="{12F7F774-7ECD-4029-82CB-A67F7668DCFD}">
      <dsp:nvSpPr>
        <dsp:cNvPr id="0" name=""/>
        <dsp:cNvSpPr/>
      </dsp:nvSpPr>
      <dsp:spPr>
        <a:xfrm>
          <a:off x="0" y="1819508"/>
          <a:ext cx="6096000" cy="7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6350" rIns="35560" bIns="6350" numCol="1" spcCol="1270" anchor="t" anchorCtr="0">
          <a:noAutofit/>
        </a:bodyPr>
        <a:lstStyle/>
        <a:p>
          <a:pPr marL="57150" lvl="1" indent="-57150" algn="r" defTabSz="177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a-IR" sz="400" kern="1200" dirty="0"/>
        </a:p>
      </dsp:txBody>
      <dsp:txXfrm>
        <a:off x="0" y="1819508"/>
        <a:ext cx="6096000" cy="75199"/>
      </dsp:txXfrm>
    </dsp:sp>
    <dsp:sp modelId="{4FF8BFD8-9365-4B46-A99D-B4B0E450D6A6}">
      <dsp:nvSpPr>
        <dsp:cNvPr id="0" name=""/>
        <dsp:cNvSpPr/>
      </dsp:nvSpPr>
      <dsp:spPr>
        <a:xfrm>
          <a:off x="0" y="1894708"/>
          <a:ext cx="6096000" cy="87133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rPr>
            <a:t>این دزیمترها کوچکند و به آسانی قابل استفاده هستند </a:t>
          </a:r>
          <a:endParaRPr lang="fa-IR" sz="1800" b="1" kern="1200" dirty="0">
            <a:solidFill>
              <a:schemeClr val="tx1">
                <a:lumMod val="65000"/>
                <a:lumOff val="3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94708"/>
        <a:ext cx="6096000" cy="871330"/>
      </dsp:txXfrm>
    </dsp:sp>
    <dsp:sp modelId="{F3902F95-6793-4A3C-9065-94D3AE0209CD}">
      <dsp:nvSpPr>
        <dsp:cNvPr id="0" name=""/>
        <dsp:cNvSpPr/>
      </dsp:nvSpPr>
      <dsp:spPr>
        <a:xfrm>
          <a:off x="0" y="2779116"/>
          <a:ext cx="6096000" cy="87133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cs typeface="+mj-cs"/>
            </a:rPr>
            <a:t> این دزیمترها دارای قابلیت استفاده مکرند </a:t>
          </a:r>
        </a:p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 dirty="0"/>
        </a:p>
      </dsp:txBody>
      <dsp:txXfrm>
        <a:off x="0" y="2779116"/>
        <a:ext cx="6096000" cy="871330"/>
      </dsp:txXfrm>
    </dsp:sp>
    <dsp:sp modelId="{40DC1A05-B54F-414D-A788-AB01C35F2444}">
      <dsp:nvSpPr>
        <dsp:cNvPr id="0" name=""/>
        <dsp:cNvSpPr/>
      </dsp:nvSpPr>
      <dsp:spPr>
        <a:xfrm>
          <a:off x="0" y="3663524"/>
          <a:ext cx="6096000" cy="87133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cs typeface="+mj-cs"/>
            </a:rPr>
            <a:t> امکان ثبت دائمی دوز ندارند. </a:t>
          </a:r>
          <a:endParaRPr lang="fa-IR" sz="1800" b="1" kern="1200" dirty="0" smtClean="0">
            <a:solidFill>
              <a:schemeClr val="tx1">
                <a:lumMod val="65000"/>
                <a:lumOff val="35000"/>
              </a:schemeClr>
            </a:solidFill>
            <a:cs typeface="+mj-cs"/>
          </a:endParaRPr>
        </a:p>
      </dsp:txBody>
      <dsp:txXfrm>
        <a:off x="0" y="3663524"/>
        <a:ext cx="6096000" cy="8713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28E243-31E0-404C-BCFA-B77DA5325CE3}">
      <dsp:nvSpPr>
        <dsp:cNvPr id="0" name=""/>
        <dsp:cNvSpPr/>
      </dsp:nvSpPr>
      <dsp:spPr>
        <a:xfrm>
          <a:off x="-22587" y="0"/>
          <a:ext cx="5949280" cy="5949280"/>
        </a:xfrm>
        <a:prstGeom prst="triangl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CFC2F44D-478F-4DB3-A0BC-6ED84A3EDE27}">
      <dsp:nvSpPr>
        <dsp:cNvPr id="0" name=""/>
        <dsp:cNvSpPr/>
      </dsp:nvSpPr>
      <dsp:spPr>
        <a:xfrm>
          <a:off x="1610037" y="576064"/>
          <a:ext cx="6403186" cy="70415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پرتونگاری یکی از کاربردی‌ترین و اصولی ترین روش‌های موجود در بخش  بازرسی غیر مخرب </a:t>
          </a:r>
          <a:r>
            <a:rPr lang="en-US" sz="1800" kern="1200" dirty="0" smtClean="0"/>
            <a:t>NDT </a:t>
          </a:r>
          <a:r>
            <a:rPr lang="fa-IR" sz="1800" kern="1200" dirty="0" smtClean="0"/>
            <a:t>می‌باشد.</a:t>
          </a:r>
          <a:endParaRPr lang="fa-IR" sz="1800" kern="1200" dirty="0" smtClean="0"/>
        </a:p>
      </dsp:txBody>
      <dsp:txXfrm>
        <a:off x="1610037" y="576064"/>
        <a:ext cx="6403186" cy="704153"/>
      </dsp:txXfrm>
    </dsp:sp>
    <dsp:sp modelId="{5A488D4F-5C27-45CE-86FF-0FCBDD4601DC}">
      <dsp:nvSpPr>
        <dsp:cNvPr id="0" name=""/>
        <dsp:cNvSpPr/>
      </dsp:nvSpPr>
      <dsp:spPr>
        <a:xfrm>
          <a:off x="2270352" y="1390295"/>
          <a:ext cx="5230431" cy="70415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/>
            <a:t>از پرتوهای ایکس و گاما برای شناسایی عیوب درون یک قطعه استفاده می‌شود.</a:t>
          </a:r>
          <a:endParaRPr lang="fa-IR" sz="18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endParaRPr lang="fa-IR" sz="1300" kern="1200" dirty="0"/>
        </a:p>
      </dsp:txBody>
      <dsp:txXfrm>
        <a:off x="2270352" y="1390295"/>
        <a:ext cx="5230431" cy="704153"/>
      </dsp:txXfrm>
    </dsp:sp>
    <dsp:sp modelId="{E0076BC4-83D8-4ADA-8BF1-35AEA0B41354}">
      <dsp:nvSpPr>
        <dsp:cNvPr id="0" name=""/>
        <dsp:cNvSpPr/>
      </dsp:nvSpPr>
      <dsp:spPr>
        <a:xfrm>
          <a:off x="1676531" y="2182467"/>
          <a:ext cx="6418074" cy="70415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kern="1200" dirty="0" smtClean="0"/>
            <a:t>پرتوهای ایکس و گاما دارای طول موج‌های بسیار کوتاه هستند و به همین دلیل انرژی بسیار زیادی داشته و قدرت نفوذ و عبور از درون قطعه را خواهند داشت.</a:t>
          </a:r>
        </a:p>
        <a:p>
          <a:pPr marL="114300" lvl="1" indent="0" algn="ct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kern="1200" dirty="0"/>
        </a:p>
        <a:p>
          <a:pPr marL="114300" lvl="1" indent="0" algn="ct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a-IR" sz="1800" kern="1200" dirty="0"/>
        </a:p>
      </dsp:txBody>
      <dsp:txXfrm>
        <a:off x="1676531" y="2182467"/>
        <a:ext cx="6418074" cy="704153"/>
      </dsp:txXfrm>
    </dsp:sp>
    <dsp:sp modelId="{9E2C704A-B03F-440E-9001-4C7465F4FDEC}">
      <dsp:nvSpPr>
        <dsp:cNvPr id="0" name=""/>
        <dsp:cNvSpPr/>
      </dsp:nvSpPr>
      <dsp:spPr>
        <a:xfrm>
          <a:off x="2180579" y="2974640"/>
          <a:ext cx="5409977" cy="70415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kern="1200" dirty="0" smtClean="0"/>
            <a:t>عبور این پرتوها از هر محیطی همراه با تضعیف و جذب قسمتی از آن توسط محیط است.</a:t>
          </a:r>
        </a:p>
        <a:p>
          <a:pPr lvl="0" algn="ctr" rtl="1">
            <a:spcBef>
              <a:spcPct val="0"/>
            </a:spcBef>
          </a:pPr>
          <a:endParaRPr lang="fa-IR" sz="1800" kern="1200" dirty="0" smtClean="0"/>
        </a:p>
      </dsp:txBody>
      <dsp:txXfrm>
        <a:off x="2180579" y="2974640"/>
        <a:ext cx="5409977" cy="704153"/>
      </dsp:txXfrm>
    </dsp:sp>
    <dsp:sp modelId="{B8EAFC8A-5F79-470E-9F99-570AEB89A9F4}">
      <dsp:nvSpPr>
        <dsp:cNvPr id="0" name=""/>
        <dsp:cNvSpPr/>
      </dsp:nvSpPr>
      <dsp:spPr>
        <a:xfrm>
          <a:off x="1518949" y="3766812"/>
          <a:ext cx="6733237" cy="70415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kern="1200" dirty="0" smtClean="0"/>
            <a:t>. با تفسیر و بررسی دقیق فیلم و آشنایی با فرایند انجام شده بر روی یک قطعه می‌توان در مورد عیوب احتمالی موجود در درون آن قطعه اظهار نظر نمود</a:t>
          </a:r>
        </a:p>
        <a:p>
          <a:pPr lvl="0" algn="ctr" rtl="1">
            <a:spcBef>
              <a:spcPct val="0"/>
            </a:spcBef>
          </a:pPr>
          <a:endParaRPr lang="fa-IR" sz="1800" kern="1200" dirty="0" smtClean="0"/>
        </a:p>
      </dsp:txBody>
      <dsp:txXfrm>
        <a:off x="1518949" y="3766812"/>
        <a:ext cx="6733237" cy="704153"/>
      </dsp:txXfrm>
    </dsp:sp>
    <dsp:sp modelId="{58BE36E2-40F7-4BFA-8C40-0216A7292423}">
      <dsp:nvSpPr>
        <dsp:cNvPr id="0" name=""/>
        <dsp:cNvSpPr/>
      </dsp:nvSpPr>
      <dsp:spPr>
        <a:xfrm>
          <a:off x="2239029" y="4558984"/>
          <a:ext cx="5293077" cy="70415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 dirty="0" smtClean="0"/>
        </a:p>
        <a:p>
          <a:pPr marL="114300" lvl="0" indent="0" algn="ct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a-IR" sz="1800" kern="1200" dirty="0" smtClean="0"/>
            <a:t> دستگاه رادیوگرافی صنعتی برای شناسایی هر چه بهتر این عیوب ساخته شده است.</a:t>
          </a:r>
        </a:p>
        <a:p>
          <a:pPr lvl="0" algn="ctr" rtl="1">
            <a:spcBef>
              <a:spcPct val="0"/>
            </a:spcBef>
          </a:pPr>
          <a:endParaRPr lang="fa-IR" sz="1800" kern="1200" dirty="0" smtClean="0"/>
        </a:p>
      </dsp:txBody>
      <dsp:txXfrm>
        <a:off x="2239029" y="4558984"/>
        <a:ext cx="5293077" cy="704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3C6E-539E-464F-B1C4-3D36BB45C8FA}" type="datetimeFigureOut">
              <a:rPr lang="fa-IR" smtClean="0"/>
              <a:t>1443/09/13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05892-4842-42E5-8867-BCFC9706A718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a-IR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هدف دزیمتری فردی</a:t>
            </a:r>
            <a:r>
              <a:rPr lang="fa-IR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fa-IR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772400" cy="386672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a-I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a-IR" sz="24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5576" y="1700808"/>
          <a:ext cx="806489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44208" y="1196752"/>
            <a:ext cx="2304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radpartovenus</a:t>
            </a:r>
            <a:r>
              <a:rPr lang="fa-I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@</a:t>
            </a:r>
            <a:endParaRPr lang="fa-IR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91440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ویژگی های یک دزیمتر ایده آل</a:t>
            </a:r>
            <a:endParaRPr lang="fa-IR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71600" y="1412776"/>
          <a:ext cx="77724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20272" y="980728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@radpartovenus</a:t>
            </a:r>
            <a:endParaRPr lang="fa-IR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latin typeface="Times New Roman" pitchFamily="18" charset="0"/>
                <a:cs typeface="Times New Roman" pitchFamily="18" charset="0"/>
              </a:rPr>
              <a:t>دزیمتر جیبی یا قلمی</a:t>
            </a:r>
            <a:br>
              <a:rPr lang="fa-IR" b="1" dirty="0" smtClean="0">
                <a:latin typeface="Times New Roman" pitchFamily="18" charset="0"/>
                <a:cs typeface="Times New Roman" pitchFamily="18" charset="0"/>
              </a:rPr>
            </a:br>
            <a:endParaRPr lang="fa-I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432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2699792" y="1340768"/>
          <a:ext cx="60960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1520" y="6093296"/>
            <a:ext cx="31683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cs typeface="+mj-cs"/>
              </a:rPr>
              <a:t>@radpartovenus</a:t>
            </a:r>
            <a:endParaRPr lang="fa-IR" b="1" dirty="0">
              <a:solidFill>
                <a:srgbClr val="FFC000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fa-IR" sz="3600" b="1" dirty="0" smtClean="0"/>
              <a:t>دستگاه رادیوگرافی صنعتی</a:t>
            </a:r>
            <a:br>
              <a:rPr lang="fa-IR" sz="3600" b="1" dirty="0" smtClean="0"/>
            </a:br>
            <a:endParaRPr lang="fa-I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620688"/>
          <a:ext cx="82296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5656" y="5949280"/>
            <a:ext cx="33843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mtClean="0"/>
              <a:t>@radpartovenus</a:t>
            </a:r>
            <a:endParaRPr lang="fa-I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345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هدف دزیمتری فردی </vt:lpstr>
      <vt:lpstr>ویژگی های یک دزیمتر ایده آل</vt:lpstr>
      <vt:lpstr>دزیمتر جیبی یا قلمی </vt:lpstr>
      <vt:lpstr>دستگاه رادیوگرافی صنعتی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هدف دزیمتری فردی</dc:title>
  <dc:creator>user</dc:creator>
  <cp:lastModifiedBy>user</cp:lastModifiedBy>
  <cp:revision>11</cp:revision>
  <dcterms:created xsi:type="dcterms:W3CDTF">2022-04-14T08:08:33Z</dcterms:created>
  <dcterms:modified xsi:type="dcterms:W3CDTF">2022-04-14T09:46:59Z</dcterms:modified>
</cp:coreProperties>
</file>